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7" r:id="rId2"/>
    <p:sldId id="301" r:id="rId3"/>
    <p:sldId id="302" r:id="rId4"/>
    <p:sldId id="381" r:id="rId5"/>
    <p:sldId id="303" r:id="rId6"/>
    <p:sldId id="305" r:id="rId7"/>
    <p:sldId id="364" r:id="rId8"/>
    <p:sldId id="367" r:id="rId9"/>
    <p:sldId id="365" r:id="rId10"/>
    <p:sldId id="366" r:id="rId11"/>
    <p:sldId id="382" r:id="rId12"/>
    <p:sldId id="368" r:id="rId13"/>
    <p:sldId id="372" r:id="rId14"/>
    <p:sldId id="373" r:id="rId15"/>
    <p:sldId id="374" r:id="rId16"/>
    <p:sldId id="375" r:id="rId17"/>
    <p:sldId id="379" r:id="rId18"/>
    <p:sldId id="380" r:id="rId19"/>
    <p:sldId id="377" r:id="rId20"/>
    <p:sldId id="314" r:id="rId21"/>
    <p:sldId id="307" r:id="rId22"/>
    <p:sldId id="308" r:id="rId23"/>
    <p:sldId id="309" r:id="rId24"/>
    <p:sldId id="310" r:id="rId25"/>
    <p:sldId id="312" r:id="rId26"/>
    <p:sldId id="311" r:id="rId27"/>
    <p:sldId id="313" r:id="rId28"/>
    <p:sldId id="384" r:id="rId29"/>
    <p:sldId id="386" r:id="rId30"/>
    <p:sldId id="383"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B16D3-15A7-442F-B3D0-733186320163}" v="15" dt="2024-11-26T08:22:47.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Kruize" userId="ca528ae8-8d11-4e8c-8bf2-de10240d577d" providerId="ADAL" clId="{338B16D3-15A7-442F-B3D0-733186320163}"/>
    <pc:docChg chg="undo custSel addSld delSld modSld">
      <pc:chgData name="Jacqueline Kruize" userId="ca528ae8-8d11-4e8c-8bf2-de10240d577d" providerId="ADAL" clId="{338B16D3-15A7-442F-B3D0-733186320163}" dt="2024-11-26T09:49:03.069" v="295" actId="14100"/>
      <pc:docMkLst>
        <pc:docMk/>
      </pc:docMkLst>
      <pc:sldChg chg="addSp delSp modSp mod">
        <pc:chgData name="Jacqueline Kruize" userId="ca528ae8-8d11-4e8c-8bf2-de10240d577d" providerId="ADAL" clId="{338B16D3-15A7-442F-B3D0-733186320163}" dt="2024-11-26T09:49:03.069" v="295" actId="14100"/>
        <pc:sldMkLst>
          <pc:docMk/>
          <pc:sldMk cId="1413541721" sldId="277"/>
        </pc:sldMkLst>
        <pc:spChg chg="mod">
          <ac:chgData name="Jacqueline Kruize" userId="ca528ae8-8d11-4e8c-8bf2-de10240d577d" providerId="ADAL" clId="{338B16D3-15A7-442F-B3D0-733186320163}" dt="2024-11-26T09:40:48.202" v="276" actId="27636"/>
          <ac:spMkLst>
            <pc:docMk/>
            <pc:sldMk cId="1413541721" sldId="277"/>
            <ac:spMk id="2" creationId="{37BD1648-3E25-E3F5-44C5-7FD3AF727DEA}"/>
          </ac:spMkLst>
        </pc:spChg>
        <pc:spChg chg="add del">
          <ac:chgData name="Jacqueline Kruize" userId="ca528ae8-8d11-4e8c-8bf2-de10240d577d" providerId="ADAL" clId="{338B16D3-15A7-442F-B3D0-733186320163}" dt="2024-11-26T09:39:23.267" v="267" actId="26606"/>
          <ac:spMkLst>
            <pc:docMk/>
            <pc:sldMk cId="1413541721" sldId="277"/>
            <ac:spMk id="10" creationId="{60D05D2D-CB6A-431B-BE4A-2A7FCC9FA23B}"/>
          </ac:spMkLst>
        </pc:spChg>
        <pc:spChg chg="add del">
          <ac:chgData name="Jacqueline Kruize" userId="ca528ae8-8d11-4e8c-8bf2-de10240d577d" providerId="ADAL" clId="{338B16D3-15A7-442F-B3D0-733186320163}" dt="2024-11-26T09:39:23.267" v="267" actId="26606"/>
          <ac:spMkLst>
            <pc:docMk/>
            <pc:sldMk cId="1413541721" sldId="277"/>
            <ac:spMk id="12" creationId="{E84CD6E5-269B-4A44-867D-78DBB4DFF778}"/>
          </ac:spMkLst>
        </pc:spChg>
        <pc:spChg chg="add">
          <ac:chgData name="Jacqueline Kruize" userId="ca528ae8-8d11-4e8c-8bf2-de10240d577d" providerId="ADAL" clId="{338B16D3-15A7-442F-B3D0-733186320163}" dt="2024-11-26T09:39:23.267" v="267" actId="26606"/>
          <ac:spMkLst>
            <pc:docMk/>
            <pc:sldMk cId="1413541721" sldId="277"/>
            <ac:spMk id="14" creationId="{D6A9C53F-5F90-40A5-8C85-5412D39C8C68}"/>
          </ac:spMkLst>
        </pc:spChg>
        <pc:spChg chg="add del">
          <ac:chgData name="Jacqueline Kruize" userId="ca528ae8-8d11-4e8c-8bf2-de10240d577d" providerId="ADAL" clId="{338B16D3-15A7-442F-B3D0-733186320163}" dt="2024-11-26T09:38:40.308" v="260" actId="26606"/>
          <ac:spMkLst>
            <pc:docMk/>
            <pc:sldMk cId="1413541721" sldId="277"/>
            <ac:spMk id="16" creationId="{2C188A4F-5BBC-0E1D-FF58-D5C8D809A7DB}"/>
          </ac:spMkLst>
        </pc:spChg>
        <pc:spChg chg="add">
          <ac:chgData name="Jacqueline Kruize" userId="ca528ae8-8d11-4e8c-8bf2-de10240d577d" providerId="ADAL" clId="{338B16D3-15A7-442F-B3D0-733186320163}" dt="2024-11-26T09:39:23.267" v="267" actId="26606"/>
          <ac:spMkLst>
            <pc:docMk/>
            <pc:sldMk cId="1413541721" sldId="277"/>
            <ac:spMk id="17" creationId="{F0087D53-9295-4463-AAE4-D5C626046E9F}"/>
          </ac:spMkLst>
        </pc:spChg>
        <pc:spChg chg="add del">
          <ac:chgData name="Jacqueline Kruize" userId="ca528ae8-8d11-4e8c-8bf2-de10240d577d" providerId="ADAL" clId="{338B16D3-15A7-442F-B3D0-733186320163}" dt="2024-11-26T09:38:40.308" v="260" actId="26606"/>
          <ac:spMkLst>
            <pc:docMk/>
            <pc:sldMk cId="1413541721" sldId="277"/>
            <ac:spMk id="19" creationId="{5C8908E2-EE49-44D2-9428-A28D2312A8D5}"/>
          </ac:spMkLst>
        </pc:spChg>
        <pc:spChg chg="add del">
          <ac:chgData name="Jacqueline Kruize" userId="ca528ae8-8d11-4e8c-8bf2-de10240d577d" providerId="ADAL" clId="{338B16D3-15A7-442F-B3D0-733186320163}" dt="2024-11-26T09:38:40.308" v="260" actId="26606"/>
          <ac:spMkLst>
            <pc:docMk/>
            <pc:sldMk cId="1413541721" sldId="277"/>
            <ac:spMk id="25" creationId="{215A9370-15D3-4C30-8BA1-2059A74C9990}"/>
          </ac:spMkLst>
        </pc:spChg>
        <pc:spChg chg="add del">
          <ac:chgData name="Jacqueline Kruize" userId="ca528ae8-8d11-4e8c-8bf2-de10240d577d" providerId="ADAL" clId="{338B16D3-15A7-442F-B3D0-733186320163}" dt="2024-11-26T09:38:40.308" v="260" actId="26606"/>
          <ac:spMkLst>
            <pc:docMk/>
            <pc:sldMk cId="1413541721" sldId="277"/>
            <ac:spMk id="27" creationId="{ED888B23-07FA-482A-96DF-47E31AF1A603}"/>
          </ac:spMkLst>
        </pc:spChg>
        <pc:grpChg chg="add del">
          <ac:chgData name="Jacqueline Kruize" userId="ca528ae8-8d11-4e8c-8bf2-de10240d577d" providerId="ADAL" clId="{338B16D3-15A7-442F-B3D0-733186320163}" dt="2024-11-26T09:38:40.308" v="260" actId="26606"/>
          <ac:grpSpMkLst>
            <pc:docMk/>
            <pc:sldMk cId="1413541721" sldId="277"/>
            <ac:grpSpMk id="21" creationId="{514E1141-65DC-4F54-8399-7221AE6F83D4}"/>
          </ac:grpSpMkLst>
        </pc:grpChg>
        <pc:picChg chg="add mod">
          <ac:chgData name="Jacqueline Kruize" userId="ca528ae8-8d11-4e8c-8bf2-de10240d577d" providerId="ADAL" clId="{338B16D3-15A7-442F-B3D0-733186320163}" dt="2024-11-26T09:42:06.031" v="287" actId="208"/>
          <ac:picMkLst>
            <pc:docMk/>
            <pc:sldMk cId="1413541721" sldId="277"/>
            <ac:picMk id="4" creationId="{902FA17B-5D24-A764-9C0E-1550A7DF550E}"/>
          </ac:picMkLst>
        </pc:picChg>
        <pc:picChg chg="mod ord modCrop">
          <ac:chgData name="Jacqueline Kruize" userId="ca528ae8-8d11-4e8c-8bf2-de10240d577d" providerId="ADAL" clId="{338B16D3-15A7-442F-B3D0-733186320163}" dt="2024-11-26T09:49:03.069" v="295" actId="14100"/>
          <ac:picMkLst>
            <pc:docMk/>
            <pc:sldMk cId="1413541721" sldId="277"/>
            <ac:picMk id="5" creationId="{1D6B6A1F-6036-EAEB-720B-138AAF1A7DA7}"/>
          </ac:picMkLst>
        </pc:picChg>
      </pc:sldChg>
      <pc:sldChg chg="delSp modSp add del mod setBg delDesignElem">
        <pc:chgData name="Jacqueline Kruize" userId="ca528ae8-8d11-4e8c-8bf2-de10240d577d" providerId="ADAL" clId="{338B16D3-15A7-442F-B3D0-733186320163}" dt="2024-11-22T14:50:28.617" v="33"/>
        <pc:sldMkLst>
          <pc:docMk/>
          <pc:sldMk cId="4172591769" sldId="301"/>
        </pc:sldMkLst>
        <pc:spChg chg="mod">
          <ac:chgData name="Jacqueline Kruize" userId="ca528ae8-8d11-4e8c-8bf2-de10240d577d" providerId="ADAL" clId="{338B16D3-15A7-442F-B3D0-733186320163}" dt="2024-11-22T14:50:05.661" v="32" actId="207"/>
          <ac:spMkLst>
            <pc:docMk/>
            <pc:sldMk cId="4172591769" sldId="301"/>
            <ac:spMk id="2" creationId="{397062B5-8245-9B71-1A10-75C169C40C78}"/>
          </ac:spMkLst>
        </pc:spChg>
        <pc:spChg chg="del">
          <ac:chgData name="Jacqueline Kruize" userId="ca528ae8-8d11-4e8c-8bf2-de10240d577d" providerId="ADAL" clId="{338B16D3-15A7-442F-B3D0-733186320163}" dt="2024-11-22T14:41:23.381" v="2"/>
          <ac:spMkLst>
            <pc:docMk/>
            <pc:sldMk cId="4172591769" sldId="301"/>
            <ac:spMk id="44" creationId="{105EC815-F086-480F-AAD3-00D654099CD8}"/>
          </ac:spMkLst>
        </pc:spChg>
        <pc:spChg chg="del">
          <ac:chgData name="Jacqueline Kruize" userId="ca528ae8-8d11-4e8c-8bf2-de10240d577d" providerId="ADAL" clId="{338B16D3-15A7-442F-B3D0-733186320163}" dt="2024-11-22T14:41:23.381" v="2"/>
          <ac:spMkLst>
            <pc:docMk/>
            <pc:sldMk cId="4172591769" sldId="301"/>
            <ac:spMk id="45" creationId="{7C8C78CF-BED7-421D-9487-A421FE7D4CA6}"/>
          </ac:spMkLst>
        </pc:spChg>
        <pc:spChg chg="mod">
          <ac:chgData name="Jacqueline Kruize" userId="ca528ae8-8d11-4e8c-8bf2-de10240d577d" providerId="ADAL" clId="{338B16D3-15A7-442F-B3D0-733186320163}" dt="2024-11-22T14:49:51.034" v="31" actId="27636"/>
          <ac:spMkLst>
            <pc:docMk/>
            <pc:sldMk cId="4172591769" sldId="301"/>
            <ac:spMk id="46" creationId="{569A6B90-50E0-38ED-6410-BA25E1D4003D}"/>
          </ac:spMkLst>
        </pc:spChg>
        <pc:spChg chg="del">
          <ac:chgData name="Jacqueline Kruize" userId="ca528ae8-8d11-4e8c-8bf2-de10240d577d" providerId="ADAL" clId="{338B16D3-15A7-442F-B3D0-733186320163}" dt="2024-11-22T14:41:23.381" v="2"/>
          <ac:spMkLst>
            <pc:docMk/>
            <pc:sldMk cId="4172591769" sldId="301"/>
            <ac:spMk id="47" creationId="{91D2F025-BC00-4C59-B4F3-AE8A9C360E07}"/>
          </ac:spMkLst>
        </pc:spChg>
        <pc:spChg chg="del">
          <ac:chgData name="Jacqueline Kruize" userId="ca528ae8-8d11-4e8c-8bf2-de10240d577d" providerId="ADAL" clId="{338B16D3-15A7-442F-B3D0-733186320163}" dt="2024-11-22T14:41:23.381" v="2"/>
          <ac:spMkLst>
            <pc:docMk/>
            <pc:sldMk cId="4172591769" sldId="301"/>
            <ac:spMk id="48" creationId="{5A5E92B2-8662-4CD4-8A8B-EBD13A9C5096}"/>
          </ac:spMkLst>
        </pc:spChg>
        <pc:spChg chg="del">
          <ac:chgData name="Jacqueline Kruize" userId="ca528ae8-8d11-4e8c-8bf2-de10240d577d" providerId="ADAL" clId="{338B16D3-15A7-442F-B3D0-733186320163}" dt="2024-11-22T14:41:23.381" v="2"/>
          <ac:spMkLst>
            <pc:docMk/>
            <pc:sldMk cId="4172591769" sldId="301"/>
            <ac:spMk id="49" creationId="{2CF7CF5F-D747-47B3-80B1-8392750446C6}"/>
          </ac:spMkLst>
        </pc:spChg>
        <pc:spChg chg="del">
          <ac:chgData name="Jacqueline Kruize" userId="ca528ae8-8d11-4e8c-8bf2-de10240d577d" providerId="ADAL" clId="{338B16D3-15A7-442F-B3D0-733186320163}" dt="2024-11-22T14:41:23.381" v="2"/>
          <ac:spMkLst>
            <pc:docMk/>
            <pc:sldMk cId="4172591769" sldId="301"/>
            <ac:spMk id="55" creationId="{CE1108CD-786E-4304-9504-9C5AD64829D2}"/>
          </ac:spMkLst>
        </pc:spChg>
        <pc:spChg chg="del">
          <ac:chgData name="Jacqueline Kruize" userId="ca528ae8-8d11-4e8c-8bf2-de10240d577d" providerId="ADAL" clId="{338B16D3-15A7-442F-B3D0-733186320163}" dt="2024-11-22T14:41:23.381" v="2"/>
          <ac:spMkLst>
            <pc:docMk/>
            <pc:sldMk cId="4172591769" sldId="301"/>
            <ac:spMk id="59" creationId="{C4192054-9C77-4788-A81F-C3F70586002C}"/>
          </ac:spMkLst>
        </pc:spChg>
        <pc:spChg chg="del">
          <ac:chgData name="Jacqueline Kruize" userId="ca528ae8-8d11-4e8c-8bf2-de10240d577d" providerId="ADAL" clId="{338B16D3-15A7-442F-B3D0-733186320163}" dt="2024-11-22T14:41:23.381" v="2"/>
          <ac:spMkLst>
            <pc:docMk/>
            <pc:sldMk cId="4172591769" sldId="301"/>
            <ac:spMk id="65" creationId="{2929DB54-1BF0-4191-88B1-ADEBA6E9A757}"/>
          </ac:spMkLst>
        </pc:spChg>
        <pc:spChg chg="del">
          <ac:chgData name="Jacqueline Kruize" userId="ca528ae8-8d11-4e8c-8bf2-de10240d577d" providerId="ADAL" clId="{338B16D3-15A7-442F-B3D0-733186320163}" dt="2024-11-22T14:41:23.381" v="2"/>
          <ac:spMkLst>
            <pc:docMk/>
            <pc:sldMk cId="4172591769" sldId="301"/>
            <ac:spMk id="66" creationId="{AB337888-EB83-4311-B414-E0CFB8F368A5}"/>
          </ac:spMkLst>
        </pc:spChg>
        <pc:spChg chg="del">
          <ac:chgData name="Jacqueline Kruize" userId="ca528ae8-8d11-4e8c-8bf2-de10240d577d" providerId="ADAL" clId="{338B16D3-15A7-442F-B3D0-733186320163}" dt="2024-11-22T14:41:23.381" v="2"/>
          <ac:spMkLst>
            <pc:docMk/>
            <pc:sldMk cId="4172591769" sldId="301"/>
            <ac:spMk id="67" creationId="{EA147E46-0FA8-43BE-89A6-53B0A7B8E129}"/>
          </ac:spMkLst>
        </pc:spChg>
        <pc:picChg chg="mod">
          <ac:chgData name="Jacqueline Kruize" userId="ca528ae8-8d11-4e8c-8bf2-de10240d577d" providerId="ADAL" clId="{338B16D3-15A7-442F-B3D0-733186320163}" dt="2024-11-22T14:48:32.605" v="21" actId="1076"/>
          <ac:picMkLst>
            <pc:docMk/>
            <pc:sldMk cId="4172591769" sldId="301"/>
            <ac:picMk id="10" creationId="{A324EF96-3F9D-906F-21D7-50759CC18676}"/>
          </ac:picMkLst>
        </pc:picChg>
      </pc:sldChg>
      <pc:sldChg chg="addSp delSp modSp mod setBg">
        <pc:chgData name="Jacqueline Kruize" userId="ca528ae8-8d11-4e8c-8bf2-de10240d577d" providerId="ADAL" clId="{338B16D3-15A7-442F-B3D0-733186320163}" dt="2024-11-22T14:44:14.715" v="14" actId="26606"/>
        <pc:sldMkLst>
          <pc:docMk/>
          <pc:sldMk cId="2533671856" sldId="364"/>
        </pc:sldMkLst>
        <pc:spChg chg="add del">
          <ac:chgData name="Jacqueline Kruize" userId="ca528ae8-8d11-4e8c-8bf2-de10240d577d" providerId="ADAL" clId="{338B16D3-15A7-442F-B3D0-733186320163}" dt="2024-11-22T14:44:14.715" v="14" actId="26606"/>
          <ac:spMkLst>
            <pc:docMk/>
            <pc:sldMk cId="2533671856" sldId="364"/>
            <ac:spMk id="7" creationId="{42A4FC2C-047E-45A5-965D-8E1E3BF09BC6}"/>
          </ac:spMkLst>
        </pc:spChg>
        <pc:spChg chg="add del">
          <ac:chgData name="Jacqueline Kruize" userId="ca528ae8-8d11-4e8c-8bf2-de10240d577d" providerId="ADAL" clId="{338B16D3-15A7-442F-B3D0-733186320163}" dt="2024-11-22T14:43:53.148" v="8" actId="26606"/>
          <ac:spMkLst>
            <pc:docMk/>
            <pc:sldMk cId="2533671856" sldId="364"/>
            <ac:spMk id="10" creationId="{2215C6C6-E45C-4179-9FC1-E8A4C1D47430}"/>
          </ac:spMkLst>
        </pc:spChg>
        <pc:spChg chg="add del">
          <ac:chgData name="Jacqueline Kruize" userId="ca528ae8-8d11-4e8c-8bf2-de10240d577d" providerId="ADAL" clId="{338B16D3-15A7-442F-B3D0-733186320163}" dt="2024-11-22T14:43:53.148" v="8" actId="26606"/>
          <ac:spMkLst>
            <pc:docMk/>
            <pc:sldMk cId="2533671856" sldId="364"/>
            <ac:spMk id="16" creationId="{3776B14B-F2F4-4825-8DA8-8C7A0F2B3960}"/>
          </ac:spMkLst>
        </pc:spChg>
        <pc:spChg chg="add del">
          <ac:chgData name="Jacqueline Kruize" userId="ca528ae8-8d11-4e8c-8bf2-de10240d577d" providerId="ADAL" clId="{338B16D3-15A7-442F-B3D0-733186320163}" dt="2024-11-22T14:43:59.219" v="10" actId="26606"/>
          <ac:spMkLst>
            <pc:docMk/>
            <pc:sldMk cId="2533671856" sldId="364"/>
            <ac:spMk id="18" creationId="{5D9FC6AC-4A12-4825-8ABE-0732B8EF4D16}"/>
          </ac:spMkLst>
        </pc:spChg>
        <pc:grpChg chg="add del">
          <ac:chgData name="Jacqueline Kruize" userId="ca528ae8-8d11-4e8c-8bf2-de10240d577d" providerId="ADAL" clId="{338B16D3-15A7-442F-B3D0-733186320163}" dt="2024-11-22T14:43:53.148" v="8" actId="26606"/>
          <ac:grpSpMkLst>
            <pc:docMk/>
            <pc:sldMk cId="2533671856" sldId="364"/>
            <ac:grpSpMk id="12" creationId="{5FE9FE4C-C9E0-4C54-8010-EA9D29CD4D59}"/>
          </ac:grpSpMkLst>
        </pc:grpChg>
        <pc:picChg chg="mod">
          <ac:chgData name="Jacqueline Kruize" userId="ca528ae8-8d11-4e8c-8bf2-de10240d577d" providerId="ADAL" clId="{338B16D3-15A7-442F-B3D0-733186320163}" dt="2024-11-22T14:44:14.715" v="14" actId="26606"/>
          <ac:picMkLst>
            <pc:docMk/>
            <pc:sldMk cId="2533671856" sldId="364"/>
            <ac:picMk id="5" creationId="{13266530-C5F7-7130-7C77-CFE1A5520D5D}"/>
          </ac:picMkLst>
        </pc:picChg>
      </pc:sldChg>
      <pc:sldChg chg="modSp mod">
        <pc:chgData name="Jacqueline Kruize" userId="ca528ae8-8d11-4e8c-8bf2-de10240d577d" providerId="ADAL" clId="{338B16D3-15A7-442F-B3D0-733186320163}" dt="2024-11-26T09:12:02.566" v="253" actId="20577"/>
        <pc:sldMkLst>
          <pc:docMk/>
          <pc:sldMk cId="2312625106" sldId="375"/>
        </pc:sldMkLst>
        <pc:spChg chg="mod">
          <ac:chgData name="Jacqueline Kruize" userId="ca528ae8-8d11-4e8c-8bf2-de10240d577d" providerId="ADAL" clId="{338B16D3-15A7-442F-B3D0-733186320163}" dt="2024-11-26T09:03:58.824" v="209" actId="20577"/>
          <ac:spMkLst>
            <pc:docMk/>
            <pc:sldMk cId="2312625106" sldId="375"/>
            <ac:spMk id="2" creationId="{A6F63430-A12F-026E-F451-7B217D55B0BC}"/>
          </ac:spMkLst>
        </pc:spChg>
        <pc:spChg chg="mod">
          <ac:chgData name="Jacqueline Kruize" userId="ca528ae8-8d11-4e8c-8bf2-de10240d577d" providerId="ADAL" clId="{338B16D3-15A7-442F-B3D0-733186320163}" dt="2024-11-26T09:12:02.566" v="253" actId="20577"/>
          <ac:spMkLst>
            <pc:docMk/>
            <pc:sldMk cId="2312625106" sldId="375"/>
            <ac:spMk id="4" creationId="{A767476A-5AF2-6045-FBA1-A1BAF5D135C8}"/>
          </ac:spMkLst>
        </pc:spChg>
      </pc:sldChg>
      <pc:sldChg chg="modSp mod">
        <pc:chgData name="Jacqueline Kruize" userId="ca528ae8-8d11-4e8c-8bf2-de10240d577d" providerId="ADAL" clId="{338B16D3-15A7-442F-B3D0-733186320163}" dt="2024-11-26T09:04:54.860" v="225" actId="20577"/>
        <pc:sldMkLst>
          <pc:docMk/>
          <pc:sldMk cId="1758439711" sldId="377"/>
        </pc:sldMkLst>
        <pc:spChg chg="mod">
          <ac:chgData name="Jacqueline Kruize" userId="ca528ae8-8d11-4e8c-8bf2-de10240d577d" providerId="ADAL" clId="{338B16D3-15A7-442F-B3D0-733186320163}" dt="2024-11-26T09:04:54.860" v="225" actId="20577"/>
          <ac:spMkLst>
            <pc:docMk/>
            <pc:sldMk cId="1758439711" sldId="377"/>
            <ac:spMk id="2" creationId="{DC723DC8-718B-040A-8F14-D8608DF3FFF3}"/>
          </ac:spMkLst>
        </pc:spChg>
      </pc:sldChg>
      <pc:sldChg chg="modSp mod">
        <pc:chgData name="Jacqueline Kruize" userId="ca528ae8-8d11-4e8c-8bf2-de10240d577d" providerId="ADAL" clId="{338B16D3-15A7-442F-B3D0-733186320163}" dt="2024-11-26T09:04:36.512" v="224" actId="20577"/>
        <pc:sldMkLst>
          <pc:docMk/>
          <pc:sldMk cId="1024814164" sldId="379"/>
        </pc:sldMkLst>
        <pc:spChg chg="mod">
          <ac:chgData name="Jacqueline Kruize" userId="ca528ae8-8d11-4e8c-8bf2-de10240d577d" providerId="ADAL" clId="{338B16D3-15A7-442F-B3D0-733186320163}" dt="2024-11-26T09:04:36.512" v="224" actId="20577"/>
          <ac:spMkLst>
            <pc:docMk/>
            <pc:sldMk cId="1024814164" sldId="379"/>
            <ac:spMk id="2" creationId="{D6F0A40B-7D86-1521-3C19-70E1BD5D7C7B}"/>
          </ac:spMkLst>
        </pc:spChg>
      </pc:sldChg>
      <pc:sldChg chg="addSp modSp mod">
        <pc:chgData name="Jacqueline Kruize" userId="ca528ae8-8d11-4e8c-8bf2-de10240d577d" providerId="ADAL" clId="{338B16D3-15A7-442F-B3D0-733186320163}" dt="2024-11-26T08:31:27.565" v="194" actId="27636"/>
        <pc:sldMkLst>
          <pc:docMk/>
          <pc:sldMk cId="2912085707" sldId="383"/>
        </pc:sldMkLst>
        <pc:spChg chg="add mod">
          <ac:chgData name="Jacqueline Kruize" userId="ca528ae8-8d11-4e8c-8bf2-de10240d577d" providerId="ADAL" clId="{338B16D3-15A7-442F-B3D0-733186320163}" dt="2024-11-26T08:22:53.446" v="127"/>
          <ac:spMkLst>
            <pc:docMk/>
            <pc:sldMk cId="2912085707" sldId="383"/>
            <ac:spMk id="3" creationId="{4EB011E6-AF91-065B-C956-0816542C2630}"/>
          </ac:spMkLst>
        </pc:spChg>
        <pc:spChg chg="mod">
          <ac:chgData name="Jacqueline Kruize" userId="ca528ae8-8d11-4e8c-8bf2-de10240d577d" providerId="ADAL" clId="{338B16D3-15A7-442F-B3D0-733186320163}" dt="2024-11-26T08:31:27.565" v="194" actId="27636"/>
          <ac:spMkLst>
            <pc:docMk/>
            <pc:sldMk cId="2912085707" sldId="383"/>
            <ac:spMk id="4" creationId="{349399CC-5591-2C1E-C629-9F7706B74D4E}"/>
          </ac:spMkLst>
        </pc:spChg>
        <pc:spChg chg="add mod">
          <ac:chgData name="Jacqueline Kruize" userId="ca528ae8-8d11-4e8c-8bf2-de10240d577d" providerId="ADAL" clId="{338B16D3-15A7-442F-B3D0-733186320163}" dt="2024-11-26T08:22:42.530" v="126"/>
          <ac:spMkLst>
            <pc:docMk/>
            <pc:sldMk cId="2912085707" sldId="383"/>
            <ac:spMk id="5" creationId="{A1105B8B-88D6-B8B4-94DF-A0032B023C53}"/>
          </ac:spMkLst>
        </pc:spChg>
      </pc:sldChg>
      <pc:sldChg chg="addSp modSp mod">
        <pc:chgData name="Jacqueline Kruize" userId="ca528ae8-8d11-4e8c-8bf2-de10240d577d" providerId="ADAL" clId="{338B16D3-15A7-442F-B3D0-733186320163}" dt="2024-11-26T09:24:30.291" v="255" actId="6549"/>
        <pc:sldMkLst>
          <pc:docMk/>
          <pc:sldMk cId="343166238" sldId="384"/>
        </pc:sldMkLst>
        <pc:spChg chg="mod">
          <ac:chgData name="Jacqueline Kruize" userId="ca528ae8-8d11-4e8c-8bf2-de10240d577d" providerId="ADAL" clId="{338B16D3-15A7-442F-B3D0-733186320163}" dt="2024-11-22T15:03:10.216" v="50" actId="1076"/>
          <ac:spMkLst>
            <pc:docMk/>
            <pc:sldMk cId="343166238" sldId="384"/>
            <ac:spMk id="2" creationId="{A1806826-4B66-E214-F6F9-592468449277}"/>
          </ac:spMkLst>
        </pc:spChg>
        <pc:spChg chg="add mod">
          <ac:chgData name="Jacqueline Kruize" userId="ca528ae8-8d11-4e8c-8bf2-de10240d577d" providerId="ADAL" clId="{338B16D3-15A7-442F-B3D0-733186320163}" dt="2024-11-22T15:03:01.025" v="47"/>
          <ac:spMkLst>
            <pc:docMk/>
            <pc:sldMk cId="343166238" sldId="384"/>
            <ac:spMk id="3" creationId="{78E1C58D-1F42-9105-21D1-098F1439A0F2}"/>
          </ac:spMkLst>
        </pc:spChg>
        <pc:spChg chg="mod">
          <ac:chgData name="Jacqueline Kruize" userId="ca528ae8-8d11-4e8c-8bf2-de10240d577d" providerId="ADAL" clId="{338B16D3-15A7-442F-B3D0-733186320163}" dt="2024-11-26T09:24:30.291" v="255" actId="6549"/>
          <ac:spMkLst>
            <pc:docMk/>
            <pc:sldMk cId="343166238" sldId="384"/>
            <ac:spMk id="4" creationId="{07BDE314-A087-65E7-7910-8DE41EF32CE4}"/>
          </ac:spMkLst>
        </pc:spChg>
        <pc:spChg chg="add mod">
          <ac:chgData name="Jacqueline Kruize" userId="ca528ae8-8d11-4e8c-8bf2-de10240d577d" providerId="ADAL" clId="{338B16D3-15A7-442F-B3D0-733186320163}" dt="2024-11-22T15:02:59.223" v="45" actId="1076"/>
          <ac:spMkLst>
            <pc:docMk/>
            <pc:sldMk cId="343166238" sldId="384"/>
            <ac:spMk id="5" creationId="{E76A5B5C-18D6-B529-C9AA-79CDE1D456ED}"/>
          </ac:spMkLst>
        </pc:spChg>
      </pc:sldChg>
      <pc:sldChg chg="addSp del delDesignElem">
        <pc:chgData name="Jacqueline Kruize" userId="ca528ae8-8d11-4e8c-8bf2-de10240d577d" providerId="ADAL" clId="{338B16D3-15A7-442F-B3D0-733186320163}" dt="2024-11-22T15:02:53.570" v="43"/>
        <pc:sldMkLst>
          <pc:docMk/>
          <pc:sldMk cId="74584302" sldId="385"/>
        </pc:sldMkLst>
        <pc:spChg chg="add">
          <ac:chgData name="Jacqueline Kruize" userId="ca528ae8-8d11-4e8c-8bf2-de10240d577d" providerId="ADAL" clId="{338B16D3-15A7-442F-B3D0-733186320163}" dt="2024-11-22T15:02:53.570" v="43"/>
          <ac:spMkLst>
            <pc:docMk/>
            <pc:sldMk cId="74584302" sldId="385"/>
            <ac:spMk id="10244" creationId="{6022D30D-BA3D-3936-CD28-62BA7D5FBB26}"/>
          </ac:spMkLst>
        </pc:spChg>
        <pc:spChg chg="add">
          <ac:chgData name="Jacqueline Kruize" userId="ca528ae8-8d11-4e8c-8bf2-de10240d577d" providerId="ADAL" clId="{338B16D3-15A7-442F-B3D0-733186320163}" dt="2024-11-22T15:02:53.570" v="43"/>
          <ac:spMkLst>
            <pc:docMk/>
            <pc:sldMk cId="74584302" sldId="385"/>
            <ac:spMk id="10245" creationId="{DB5984C9-AD58-68D0-4F9E-7681180ADCEC}"/>
          </ac:spMkLst>
        </pc:spChg>
        <pc:spChg chg="add">
          <ac:chgData name="Jacqueline Kruize" userId="ca528ae8-8d11-4e8c-8bf2-de10240d577d" providerId="ADAL" clId="{338B16D3-15A7-442F-B3D0-733186320163}" dt="2024-11-22T15:02:53.570" v="43"/>
          <ac:spMkLst>
            <pc:docMk/>
            <pc:sldMk cId="74584302" sldId="385"/>
            <ac:spMk id="10251" creationId="{D7EEF9EA-3786-4BF6-225E-B12DC09B4405}"/>
          </ac:spMkLst>
        </pc:spChg>
        <pc:spChg chg="add">
          <ac:chgData name="Jacqueline Kruize" userId="ca528ae8-8d11-4e8c-8bf2-de10240d577d" providerId="ADAL" clId="{338B16D3-15A7-442F-B3D0-733186320163}" dt="2024-11-22T15:02:53.570" v="43"/>
          <ac:spMkLst>
            <pc:docMk/>
            <pc:sldMk cId="74584302" sldId="385"/>
            <ac:spMk id="10253" creationId="{99CE74D6-45FC-12F2-4070-D63EBF187787}"/>
          </ac:spMkLst>
        </pc:spChg>
        <pc:spChg chg="add">
          <ac:chgData name="Jacqueline Kruize" userId="ca528ae8-8d11-4e8c-8bf2-de10240d577d" providerId="ADAL" clId="{338B16D3-15A7-442F-B3D0-733186320163}" dt="2024-11-22T15:02:53.570" v="43"/>
          <ac:spMkLst>
            <pc:docMk/>
            <pc:sldMk cId="74584302" sldId="385"/>
            <ac:spMk id="10255" creationId="{7118FB67-B333-6BF6-A3E5-C034BE166632}"/>
          </ac:spMkLst>
        </pc:spChg>
        <pc:cxnChg chg="add">
          <ac:chgData name="Jacqueline Kruize" userId="ca528ae8-8d11-4e8c-8bf2-de10240d577d" providerId="ADAL" clId="{338B16D3-15A7-442F-B3D0-733186320163}" dt="2024-11-22T15:02:53.570" v="43"/>
          <ac:cxnSpMkLst>
            <pc:docMk/>
            <pc:sldMk cId="74584302" sldId="385"/>
            <ac:cxnSpMk id="10257" creationId="{5020ED32-3787-69EF-65F9-96A9BAA14D08}"/>
          </ac:cxnSpMkLst>
        </pc:cxnChg>
      </pc:sldChg>
      <pc:sldChg chg="modSp add del mod">
        <pc:chgData name="Jacqueline Kruize" userId="ca528ae8-8d11-4e8c-8bf2-de10240d577d" providerId="ADAL" clId="{338B16D3-15A7-442F-B3D0-733186320163}" dt="2024-11-22T15:05:26.576" v="60" actId="47"/>
        <pc:sldMkLst>
          <pc:docMk/>
          <pc:sldMk cId="4134532236" sldId="385"/>
        </pc:sldMkLst>
        <pc:spChg chg="mod">
          <ac:chgData name="Jacqueline Kruize" userId="ca528ae8-8d11-4e8c-8bf2-de10240d577d" providerId="ADAL" clId="{338B16D3-15A7-442F-B3D0-733186320163}" dt="2024-11-22T15:03:02.239" v="48" actId="14100"/>
          <ac:spMkLst>
            <pc:docMk/>
            <pc:sldMk cId="4134532236" sldId="385"/>
            <ac:spMk id="2" creationId="{ECEA7C6B-F410-880D-44B8-8C5B56069E14}"/>
          </ac:spMkLst>
        </pc:spChg>
      </pc:sldChg>
      <pc:sldChg chg="addSp modSp add mod">
        <pc:chgData name="Jacqueline Kruize" userId="ca528ae8-8d11-4e8c-8bf2-de10240d577d" providerId="ADAL" clId="{338B16D3-15A7-442F-B3D0-733186320163}" dt="2024-11-22T15:04:02.693" v="59" actId="1076"/>
        <pc:sldMkLst>
          <pc:docMk/>
          <pc:sldMk cId="3745331178" sldId="386"/>
        </pc:sldMkLst>
        <pc:spChg chg="mod">
          <ac:chgData name="Jacqueline Kruize" userId="ca528ae8-8d11-4e8c-8bf2-de10240d577d" providerId="ADAL" clId="{338B16D3-15A7-442F-B3D0-733186320163}" dt="2024-11-22T15:03:38.956" v="55" actId="1076"/>
          <ac:spMkLst>
            <pc:docMk/>
            <pc:sldMk cId="3745331178" sldId="386"/>
            <ac:spMk id="2" creationId="{C1D4CEA2-BE41-7556-B6D4-D7F8A0783497}"/>
          </ac:spMkLst>
        </pc:spChg>
        <pc:spChg chg="add mod">
          <ac:chgData name="Jacqueline Kruize" userId="ca528ae8-8d11-4e8c-8bf2-de10240d577d" providerId="ADAL" clId="{338B16D3-15A7-442F-B3D0-733186320163}" dt="2024-11-22T15:03:49.765" v="57" actId="1076"/>
          <ac:spMkLst>
            <pc:docMk/>
            <pc:sldMk cId="3745331178" sldId="386"/>
            <ac:spMk id="3" creationId="{EA136B56-B5D0-DC41-C356-D51EF03AF3B1}"/>
          </ac:spMkLst>
        </pc:spChg>
        <pc:spChg chg="mod">
          <ac:chgData name="Jacqueline Kruize" userId="ca528ae8-8d11-4e8c-8bf2-de10240d577d" providerId="ADAL" clId="{338B16D3-15A7-442F-B3D0-733186320163}" dt="2024-11-22T15:03:30.580" v="52" actId="1076"/>
          <ac:spMkLst>
            <pc:docMk/>
            <pc:sldMk cId="3745331178" sldId="386"/>
            <ac:spMk id="4" creationId="{FB1AD3CC-C7B8-C5BC-824E-1F6231FE06F6}"/>
          </ac:spMkLst>
        </pc:spChg>
        <pc:spChg chg="add mod">
          <ac:chgData name="Jacqueline Kruize" userId="ca528ae8-8d11-4e8c-8bf2-de10240d577d" providerId="ADAL" clId="{338B16D3-15A7-442F-B3D0-733186320163}" dt="2024-11-22T15:04:02.693" v="59" actId="1076"/>
          <ac:spMkLst>
            <pc:docMk/>
            <pc:sldMk cId="3745331178" sldId="386"/>
            <ac:spMk id="5" creationId="{FF904AE4-73A4-401F-41E9-CA21BF7B4C6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1-F477-4A31-A433-C319365423F0}"/>
              </c:ext>
            </c:extLst>
          </c:dPt>
          <c:dPt>
            <c:idx val="1"/>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3-F477-4A31-A433-C319365423F0}"/>
              </c:ext>
            </c:extLst>
          </c:dPt>
          <c:dPt>
            <c:idx val="2"/>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5-F477-4A31-A433-C319365423F0}"/>
              </c:ext>
            </c:extLst>
          </c:dPt>
          <c:dPt>
            <c:idx val="3"/>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7-F477-4A31-A433-C319365423F0}"/>
              </c:ext>
            </c:extLst>
          </c:dPt>
          <c:cat>
            <c:strRef>
              <c:f>Blad1!$A$2:$A$5</c:f>
              <c:strCache>
                <c:ptCount val="3"/>
                <c:pt idx="0">
                  <c:v>beter</c:v>
                </c:pt>
                <c:pt idx="1">
                  <c:v>hetzelfde</c:v>
                </c:pt>
                <c:pt idx="2">
                  <c:v>weet niet</c:v>
                </c:pt>
              </c:strCache>
            </c:strRef>
          </c:cat>
          <c:val>
            <c:numRef>
              <c:f>Blad1!$B$2:$B$5</c:f>
              <c:numCache>
                <c:formatCode>General</c:formatCode>
                <c:ptCount val="4"/>
                <c:pt idx="0">
                  <c:v>10</c:v>
                </c:pt>
                <c:pt idx="1">
                  <c:v>3</c:v>
                </c:pt>
                <c:pt idx="2">
                  <c:v>1</c:v>
                </c:pt>
              </c:numCache>
            </c:numRef>
          </c:val>
          <c:extLst>
            <c:ext xmlns:c16="http://schemas.microsoft.com/office/drawing/2014/chart" uri="{C3380CC4-5D6E-409C-BE32-E72D297353CC}">
              <c16:uniqueId val="{00000000-2430-4BC4-BFFB-144DFC6F3E3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6EE1A-DEB2-4FB2-8678-63F8C297139C}" type="datetimeFigureOut">
              <a:rPr lang="nl-NL" smtClean="0"/>
              <a:t>26-11-2024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1AABD-B60C-4C90-A6A9-E46896EB8E7E}" type="slidenum">
              <a:rPr lang="nl-NL" smtClean="0"/>
              <a:t>‹nr.›</a:t>
            </a:fld>
            <a:endParaRPr lang="nl-NL"/>
          </a:p>
        </p:txBody>
      </p:sp>
    </p:spTree>
    <p:extLst>
      <p:ext uri="{BB962C8B-B14F-4D97-AF65-F5344CB8AC3E}">
        <p14:creationId xmlns:p14="http://schemas.microsoft.com/office/powerpoint/2010/main" val="353527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Streefdoelen:</a:t>
            </a:r>
          </a:p>
          <a:p>
            <a:endParaRPr lang="nl-NL"/>
          </a:p>
          <a:p>
            <a:r>
              <a:rPr lang="nl-NL"/>
              <a:t>Met deze dia kan je laten zien wat er wordt geëist op elk niveau. Dat dit ook in 2 jaar behaald moet zijn. (de tijd dat een leerling in de EOA mag zitten) Ook nu geldt weer hoe sneller je bepaalde niveaus behaald hoe hoger je uitstroom is. Leerlingen die wat hoger uitstromen houden we soms wat langer vast om hun Nederlandse niveau omhoog te halen, waardoor de uitstroom succesvol te maken. </a:t>
            </a:r>
          </a:p>
        </p:txBody>
      </p:sp>
      <p:sp>
        <p:nvSpPr>
          <p:cNvPr id="4" name="Tijdelijke aanduiding voor dianummer 3"/>
          <p:cNvSpPr>
            <a:spLocks noGrp="1"/>
          </p:cNvSpPr>
          <p:nvPr>
            <p:ph type="sldNum" sz="quarter" idx="5"/>
          </p:nvPr>
        </p:nvSpPr>
        <p:spPr/>
        <p:txBody>
          <a:bodyPr/>
          <a:lstStyle/>
          <a:p>
            <a:pPr rtl="0"/>
            <a:fld id="{32674CE4-FBD8-4481-AEFB-CA53E599A745}" type="slidenum">
              <a:rPr lang="nl-NL" noProof="0" smtClean="0"/>
              <a:t>7</a:t>
            </a:fld>
            <a:endParaRPr lang="nl-NL" noProof="0"/>
          </a:p>
        </p:txBody>
      </p:sp>
    </p:spTree>
    <p:extLst>
      <p:ext uri="{BB962C8B-B14F-4D97-AF65-F5344CB8AC3E}">
        <p14:creationId xmlns:p14="http://schemas.microsoft.com/office/powerpoint/2010/main" val="251371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26.11.2024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26.11.2024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26.11.2024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26.11.2024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26.11.2024</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BD1648-3E25-E3F5-44C5-7FD3AF727DEA}"/>
              </a:ext>
            </a:extLst>
          </p:cNvPr>
          <p:cNvSpPr>
            <a:spLocks noGrp="1"/>
          </p:cNvSpPr>
          <p:nvPr>
            <p:ph type="title"/>
          </p:nvPr>
        </p:nvSpPr>
        <p:spPr>
          <a:xfrm>
            <a:off x="941561" y="4646816"/>
            <a:ext cx="10616014" cy="723324"/>
          </a:xfrm>
        </p:spPr>
        <p:txBody>
          <a:bodyPr vert="horz" lIns="91440" tIns="45720" rIns="91440" bIns="45720" rtlCol="0" anchor="ctr">
            <a:normAutofit/>
          </a:bodyPr>
          <a:lstStyle/>
          <a:p>
            <a:pPr algn="ctr"/>
            <a:r>
              <a:rPr lang="en-US" sz="3200" b="1" dirty="0"/>
              <a:t>26 </a:t>
            </a:r>
            <a:r>
              <a:rPr lang="en-US" sz="3200" b="1" dirty="0" err="1"/>
              <a:t>november</a:t>
            </a:r>
            <a:r>
              <a:rPr lang="en-US" sz="3200" b="1" dirty="0"/>
              <a:t> 15.00 – 17.00</a:t>
            </a:r>
          </a:p>
        </p:txBody>
      </p:sp>
      <p:pic>
        <p:nvPicPr>
          <p:cNvPr id="5" name="Tijdelijke aanduiding voor inhoud 4" descr="Afbeelding met tekst, schermopname, persoon, Menselijk gezicht&#10;&#10;Automatisch gegenereerde beschrijving">
            <a:extLst>
              <a:ext uri="{FF2B5EF4-FFF2-40B4-BE49-F238E27FC236}">
                <a16:creationId xmlns:a16="http://schemas.microsoft.com/office/drawing/2014/main" id="{1D6B6A1F-6036-EAEB-720B-138AAF1A7DA7}"/>
              </a:ext>
            </a:extLst>
          </p:cNvPr>
          <p:cNvPicPr>
            <a:picLocks noGrp="1" noChangeAspect="1"/>
          </p:cNvPicPr>
          <p:nvPr>
            <p:ph idx="1"/>
          </p:nvPr>
        </p:nvPicPr>
        <p:blipFill>
          <a:blip r:embed="rId2"/>
          <a:srcRect l="13507" t="10518" r="15781"/>
          <a:stretch/>
        </p:blipFill>
        <p:spPr>
          <a:xfrm>
            <a:off x="2582885" y="283498"/>
            <a:ext cx="7116030" cy="3039124"/>
          </a:xfrm>
          <a:prstGeom prst="rect">
            <a:avLst/>
          </a:prstGeom>
        </p:spPr>
      </p:pic>
      <p:pic>
        <p:nvPicPr>
          <p:cNvPr id="4" name="Afbeelding 3">
            <a:extLst>
              <a:ext uri="{FF2B5EF4-FFF2-40B4-BE49-F238E27FC236}">
                <a16:creationId xmlns:a16="http://schemas.microsoft.com/office/drawing/2014/main" id="{902FA17B-5D24-A764-9C0E-1550A7DF550E}"/>
              </a:ext>
            </a:extLst>
          </p:cNvPr>
          <p:cNvPicPr>
            <a:picLocks noChangeAspect="1"/>
          </p:cNvPicPr>
          <p:nvPr/>
        </p:nvPicPr>
        <p:blipFill>
          <a:blip r:embed="rId3"/>
          <a:stretch>
            <a:fillRect/>
          </a:stretch>
        </p:blipFill>
        <p:spPr>
          <a:xfrm rot="20958004">
            <a:off x="593157" y="2557676"/>
            <a:ext cx="1996363" cy="3895344"/>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54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0C2889-78F3-34CA-EA04-6BCA32DEACDC}"/>
            </a:ext>
          </a:extLst>
        </p:cNvPr>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id="{28D6EC4D-92F0-2C81-2633-871510A1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A0D56D-A8AE-BDE5-B50D-84056EFB13F9}"/>
              </a:ext>
            </a:extLst>
          </p:cNvPr>
          <p:cNvSpPr>
            <a:spLocks noGrp="1"/>
          </p:cNvSpPr>
          <p:nvPr>
            <p:ph type="title"/>
          </p:nvPr>
        </p:nvSpPr>
        <p:spPr>
          <a:xfrm>
            <a:off x="589560" y="856180"/>
            <a:ext cx="5279408" cy="1128068"/>
          </a:xfrm>
        </p:spPr>
        <p:txBody>
          <a:bodyPr anchor="ctr">
            <a:normAutofit/>
          </a:bodyPr>
          <a:lstStyle/>
          <a:p>
            <a:r>
              <a:rPr lang="nl-NL" sz="4000"/>
              <a:t>Inhoud bijles</a:t>
            </a:r>
          </a:p>
        </p:txBody>
      </p:sp>
      <p:grpSp>
        <p:nvGrpSpPr>
          <p:cNvPr id="9242" name="Group 9241">
            <a:extLst>
              <a:ext uri="{FF2B5EF4-FFF2-40B4-BE49-F238E27FC236}">
                <a16:creationId xmlns:a16="http://schemas.microsoft.com/office/drawing/2014/main" id="{38438AEA-AA3E-0F68-91D4-D4A2E543C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243" name="Rectangle 9242">
              <a:extLst>
                <a:ext uri="{FF2B5EF4-FFF2-40B4-BE49-F238E27FC236}">
                  <a16:creationId xmlns:a16="http://schemas.microsoft.com/office/drawing/2014/main" id="{FDB35607-235D-8ECB-2436-ABD8F3137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4" name="Rectangle 9243">
              <a:extLst>
                <a:ext uri="{FF2B5EF4-FFF2-40B4-BE49-F238E27FC236}">
                  <a16:creationId xmlns:a16="http://schemas.microsoft.com/office/drawing/2014/main" id="{6603FBFC-2D49-8521-34B1-454E05F02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46" name="Rectangle 9245">
            <a:extLst>
              <a:ext uri="{FF2B5EF4-FFF2-40B4-BE49-F238E27FC236}">
                <a16:creationId xmlns:a16="http://schemas.microsoft.com/office/drawing/2014/main" id="{CF01645D-8FDE-2F7C-25F1-2525BD9EE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36C9E3AF-974D-1295-CC08-1D96728C27E9}"/>
              </a:ext>
            </a:extLst>
          </p:cNvPr>
          <p:cNvSpPr>
            <a:spLocks noGrp="1"/>
          </p:cNvSpPr>
          <p:nvPr>
            <p:ph idx="1"/>
          </p:nvPr>
        </p:nvSpPr>
        <p:spPr>
          <a:xfrm>
            <a:off x="590719" y="2330505"/>
            <a:ext cx="5278066" cy="3979585"/>
          </a:xfrm>
        </p:spPr>
        <p:txBody>
          <a:bodyPr vert="horz" lIns="91440" tIns="45720" rIns="91440" bIns="45720" rtlCol="0" anchor="ctr">
            <a:normAutofit/>
          </a:bodyPr>
          <a:lstStyle/>
          <a:p>
            <a:r>
              <a:rPr lang="nl-NL" sz="2000"/>
              <a:t>Indien startscores behaald, beperk je dan tot ondersteunen bij de leervakken.</a:t>
            </a:r>
          </a:p>
          <a:p>
            <a:r>
              <a:rPr lang="nl-NL" sz="2000"/>
              <a:t>Vraag toetsen op en analyseer de fouten.</a:t>
            </a:r>
          </a:p>
          <a:p>
            <a:r>
              <a:rPr lang="nl-NL" sz="2000"/>
              <a:t>Spreek woorden uit (soms leest de leerling een heel ander woord dan de docent zegt).</a:t>
            </a:r>
          </a:p>
          <a:p>
            <a:r>
              <a:rPr lang="nl-NL" sz="2000"/>
              <a:t>Oefen samen het leren van toetsen. </a:t>
            </a:r>
          </a:p>
          <a:p>
            <a:r>
              <a:rPr lang="nl-NL" sz="2000"/>
              <a:t>Geef extra materiaal indien nodig. </a:t>
            </a:r>
          </a:p>
        </p:txBody>
      </p:sp>
      <p:sp>
        <p:nvSpPr>
          <p:cNvPr id="9248" name="Rectangle 9247">
            <a:extLst>
              <a:ext uri="{FF2B5EF4-FFF2-40B4-BE49-F238E27FC236}">
                <a16:creationId xmlns:a16="http://schemas.microsoft.com/office/drawing/2014/main" id="{5F4C5C8B-CAB2-368E-517F-3B38EB78B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0" name="Rectangle 9249">
            <a:extLst>
              <a:ext uri="{FF2B5EF4-FFF2-40B4-BE49-F238E27FC236}">
                <a16:creationId xmlns:a16="http://schemas.microsoft.com/office/drawing/2014/main" id="{E89363EE-1019-8AA2-4128-38D7B9043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2" name="Rectangle 9251">
            <a:extLst>
              <a:ext uri="{FF2B5EF4-FFF2-40B4-BE49-F238E27FC236}">
                <a16:creationId xmlns:a16="http://schemas.microsoft.com/office/drawing/2014/main" id="{C4D179E2-5241-2309-75BD-C3A0D08FB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NT2.nl | De meest complete webshop voor NT2 lesmateriaal">
            <a:extLst>
              <a:ext uri="{FF2B5EF4-FFF2-40B4-BE49-F238E27FC236}">
                <a16:creationId xmlns:a16="http://schemas.microsoft.com/office/drawing/2014/main" id="{F5C06928-058E-2B3C-D309-349741664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9644" y="6313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er Dan Bijles Logo">
            <a:extLst>
              <a:ext uri="{FF2B5EF4-FFF2-40B4-BE49-F238E27FC236}">
                <a16:creationId xmlns:a16="http://schemas.microsoft.com/office/drawing/2014/main" id="{1793242D-CCB7-F83F-E2F6-0DAFF3CD3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794" y="4208883"/>
            <a:ext cx="2085975"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E3B23D-234A-CC6B-AFE0-3B5B75A1FC9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De praktijk</a:t>
            </a:r>
          </a:p>
        </p:txBody>
      </p:sp>
      <p:sp>
        <p:nvSpPr>
          <p:cNvPr id="820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oekomstverhaal">
            <a:extLst>
              <a:ext uri="{FF2B5EF4-FFF2-40B4-BE49-F238E27FC236}">
                <a16:creationId xmlns:a16="http://schemas.microsoft.com/office/drawing/2014/main" id="{DD878EAB-5549-7BF7-A038-46B17049620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54296" y="682748"/>
            <a:ext cx="7214616" cy="546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0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C7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EE7606-061C-71F1-0030-80C7C60F195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NT2 </a:t>
            </a:r>
            <a:r>
              <a:rPr lang="en-US" sz="3200" kern="1200" err="1">
                <a:solidFill>
                  <a:srgbClr val="FFFFFF"/>
                </a:solidFill>
                <a:latin typeface="+mj-lt"/>
                <a:ea typeface="+mj-ea"/>
                <a:cs typeface="+mj-cs"/>
              </a:rPr>
              <a:t>Mundium</a:t>
            </a:r>
            <a:r>
              <a:rPr lang="en-US" sz="3200" kern="1200">
                <a:solidFill>
                  <a:srgbClr val="FFFFFF"/>
                </a:solidFill>
                <a:latin typeface="+mj-lt"/>
                <a:ea typeface="+mj-ea"/>
                <a:cs typeface="+mj-cs"/>
              </a:rPr>
              <a:t> College</a:t>
            </a:r>
            <a:br>
              <a:rPr lang="en-US" sz="3200" kern="1200">
                <a:solidFill>
                  <a:srgbClr val="FFFFFF"/>
                </a:solidFill>
                <a:latin typeface="+mj-lt"/>
                <a:ea typeface="+mj-ea"/>
                <a:cs typeface="+mj-cs"/>
              </a:rPr>
            </a:br>
            <a:r>
              <a:rPr lang="en-US" sz="3200" kern="1200" err="1">
                <a:solidFill>
                  <a:srgbClr val="FFFFFF"/>
                </a:solidFill>
                <a:latin typeface="+mj-lt"/>
                <a:ea typeface="+mj-ea"/>
                <a:cs typeface="+mj-cs"/>
              </a:rPr>
              <a:t>Roermond</a:t>
            </a:r>
            <a:br>
              <a:rPr lang="en-US" sz="3200" kern="1200">
                <a:solidFill>
                  <a:srgbClr val="FFFFFF"/>
                </a:solidFill>
                <a:latin typeface="+mj-lt"/>
                <a:ea typeface="+mj-ea"/>
                <a:cs typeface="+mj-cs"/>
              </a:rPr>
            </a:br>
            <a:r>
              <a:rPr lang="en-US" sz="1600" kern="1200">
                <a:solidFill>
                  <a:srgbClr val="FFFFFF"/>
                </a:solidFill>
                <a:latin typeface="+mj-lt"/>
                <a:ea typeface="+mj-ea"/>
                <a:cs typeface="+mj-cs"/>
              </a:rPr>
              <a:t>250 </a:t>
            </a:r>
            <a:r>
              <a:rPr lang="en-US" sz="1600" kern="1200" err="1">
                <a:solidFill>
                  <a:srgbClr val="FFFFFF"/>
                </a:solidFill>
                <a:latin typeface="+mj-lt"/>
                <a:ea typeface="+mj-ea"/>
                <a:cs typeface="+mj-cs"/>
              </a:rPr>
              <a:t>leerlingen</a:t>
            </a:r>
            <a:endParaRPr lang="en-US" sz="1600" kern="1200">
              <a:solidFill>
                <a:srgbClr val="FFFFFF"/>
              </a:solidFill>
              <a:latin typeface="+mj-lt"/>
              <a:ea typeface="+mj-ea"/>
              <a:cs typeface="+mj-cs"/>
            </a:endParaRPr>
          </a:p>
        </p:txBody>
      </p:sp>
      <p:sp>
        <p:nvSpPr>
          <p:cNvPr id="8" name="Tekstvak 7">
            <a:extLst>
              <a:ext uri="{FF2B5EF4-FFF2-40B4-BE49-F238E27FC236}">
                <a16:creationId xmlns:a16="http://schemas.microsoft.com/office/drawing/2014/main" id="{7BAB0156-A432-B410-0726-48BA40B20AC0}"/>
              </a:ext>
            </a:extLst>
          </p:cNvPr>
          <p:cNvSpPr txBox="1"/>
          <p:nvPr/>
        </p:nvSpPr>
        <p:spPr>
          <a:xfrm>
            <a:off x="4086225" y="2000533"/>
            <a:ext cx="6998329" cy="4524315"/>
          </a:xfrm>
          <a:prstGeom prst="rect">
            <a:avLst/>
          </a:prstGeom>
          <a:noFill/>
        </p:spPr>
        <p:txBody>
          <a:bodyPr wrap="square" rtlCol="0">
            <a:spAutoFit/>
          </a:bodyPr>
          <a:lstStyle/>
          <a:p>
            <a:r>
              <a:rPr lang="nl-NL" sz="3200" b="1">
                <a:solidFill>
                  <a:schemeClr val="accent2"/>
                </a:solidFill>
              </a:rPr>
              <a:t>Aanbod</a:t>
            </a:r>
          </a:p>
          <a:p>
            <a:endParaRPr lang="nl-NL" sz="3200"/>
          </a:p>
          <a:p>
            <a:pPr marL="285750" indent="-285750">
              <a:buFont typeface="Arial" panose="020B0604020202020204" pitchFamily="34" charset="0"/>
              <a:buChar char="•"/>
            </a:pPr>
            <a:r>
              <a:rPr lang="nl-NL" sz="3200"/>
              <a:t>Ambulante begeleidingsuren geregeld via samenwerkingsverband.</a:t>
            </a:r>
          </a:p>
          <a:p>
            <a:pPr marL="285750" indent="-285750">
              <a:buFont typeface="Arial" panose="020B0604020202020204" pitchFamily="34" charset="0"/>
              <a:buChar char="•"/>
            </a:pPr>
            <a:endParaRPr lang="nl-NL" sz="3200"/>
          </a:p>
          <a:p>
            <a:pPr marL="285750" indent="-285750">
              <a:buFont typeface="Arial" panose="020B0604020202020204" pitchFamily="34" charset="0"/>
              <a:buChar char="•"/>
            </a:pPr>
            <a:r>
              <a:rPr lang="nl-NL" sz="3200"/>
              <a:t>Scholen vragen voor start van het jaar aantal uren begeleiding van leerlingen of scholing van docenten aan. </a:t>
            </a:r>
          </a:p>
        </p:txBody>
      </p:sp>
      <p:pic>
        <p:nvPicPr>
          <p:cNvPr id="3074" name="Picture 2" descr="Welkom bij Nt2 Mundium College">
            <a:extLst>
              <a:ext uri="{FF2B5EF4-FFF2-40B4-BE49-F238E27FC236}">
                <a16:creationId xmlns:a16="http://schemas.microsoft.com/office/drawing/2014/main" id="{8AA41AB1-58BD-9617-A28E-AF275E7B6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2" y="457483"/>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8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7979E-1F13-83B5-7674-CE10FB350D6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070F46-6EF4-62BC-FA91-EE8102CD2508}"/>
              </a:ext>
            </a:extLst>
          </p:cNvPr>
          <p:cNvSpPr>
            <a:spLocks noGrp="1"/>
          </p:cNvSpPr>
          <p:nvPr>
            <p:ph type="title"/>
          </p:nvPr>
        </p:nvSpPr>
        <p:spPr>
          <a:xfrm>
            <a:off x="1171074" y="1396686"/>
            <a:ext cx="3240506" cy="4064628"/>
          </a:xfrm>
        </p:spPr>
        <p:txBody>
          <a:bodyPr>
            <a:normAutofit/>
          </a:bodyPr>
          <a:lstStyle/>
          <a:p>
            <a:r>
              <a:rPr lang="nl-NL" sz="2800" b="1">
                <a:solidFill>
                  <a:srgbClr val="FFFFFF"/>
                </a:solidFill>
              </a:rPr>
              <a:t>Leerlingbegeleiding in de klas</a:t>
            </a:r>
          </a:p>
        </p:txBody>
      </p:sp>
      <p:sp>
        <p:nvSpPr>
          <p:cNvPr id="6"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6BE2125D-527B-71A2-025B-DE4DE1085EC1}"/>
              </a:ext>
            </a:extLst>
          </p:cNvPr>
          <p:cNvSpPr>
            <a:spLocks noGrp="1"/>
          </p:cNvSpPr>
          <p:nvPr>
            <p:ph idx="1"/>
          </p:nvPr>
        </p:nvSpPr>
        <p:spPr>
          <a:xfrm>
            <a:off x="5236143" y="1526033"/>
            <a:ext cx="5670407" cy="4393504"/>
          </a:xfrm>
        </p:spPr>
        <p:txBody>
          <a:bodyPr>
            <a:noAutofit/>
          </a:bodyPr>
          <a:lstStyle/>
          <a:p>
            <a:r>
              <a:rPr lang="nl-NL" sz="2000"/>
              <a:t>De docent geeft de uitleg en de leerling zit hierbij met NT2-expert.</a:t>
            </a:r>
          </a:p>
          <a:p>
            <a:endParaRPr lang="nl-NL" sz="2000"/>
          </a:p>
          <a:p>
            <a:r>
              <a:rPr lang="nl-NL" sz="2000"/>
              <a:t>De NT2-expert:</a:t>
            </a:r>
          </a:p>
          <a:p>
            <a:pPr marL="0" indent="0">
              <a:buNone/>
            </a:pPr>
            <a:r>
              <a:rPr lang="nl-NL" sz="2000"/>
              <a:t>	Alles begrepen?</a:t>
            </a:r>
          </a:p>
          <a:p>
            <a:pPr marL="0" indent="0">
              <a:buNone/>
            </a:pPr>
            <a:r>
              <a:rPr lang="nl-NL" sz="2000"/>
              <a:t>	Wat heb je nodig aan vaardigheden?</a:t>
            </a:r>
          </a:p>
          <a:p>
            <a:endParaRPr lang="nl-NL" sz="2000"/>
          </a:p>
          <a:p>
            <a:r>
              <a:rPr lang="nl-NL" sz="2000"/>
              <a:t>De NT2-expert koppelt aan het eind terug of alles begrepen is. </a:t>
            </a:r>
          </a:p>
          <a:p>
            <a:endParaRPr lang="nl-NL" sz="2000"/>
          </a:p>
          <a:p>
            <a:r>
              <a:rPr lang="nl-NL" sz="2000"/>
              <a:t>Er is geen begeleiding buiten de les.</a:t>
            </a:r>
          </a:p>
        </p:txBody>
      </p:sp>
    </p:spTree>
    <p:extLst>
      <p:ext uri="{BB962C8B-B14F-4D97-AF65-F5344CB8AC3E}">
        <p14:creationId xmlns:p14="http://schemas.microsoft.com/office/powerpoint/2010/main" val="371457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FC5DF1-19D3-398F-05B2-815459B7B0E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412540-7063-752C-877E-D5096C9AEE13}"/>
              </a:ext>
            </a:extLst>
          </p:cNvPr>
          <p:cNvSpPr>
            <a:spLocks noGrp="1"/>
          </p:cNvSpPr>
          <p:nvPr>
            <p:ph type="title"/>
          </p:nvPr>
        </p:nvSpPr>
        <p:spPr>
          <a:xfrm>
            <a:off x="1171074" y="1396686"/>
            <a:ext cx="3240506" cy="4064628"/>
          </a:xfrm>
        </p:spPr>
        <p:txBody>
          <a:bodyPr>
            <a:normAutofit/>
          </a:bodyPr>
          <a:lstStyle/>
          <a:p>
            <a:r>
              <a:rPr lang="nl-NL" b="1">
                <a:solidFill>
                  <a:srgbClr val="FFFFFF"/>
                </a:solidFill>
              </a:rPr>
              <a:t>Waarom in de les?</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F22AD27E-063F-91A4-B16F-37FC315F0949}"/>
              </a:ext>
            </a:extLst>
          </p:cNvPr>
          <p:cNvSpPr>
            <a:spLocks noGrp="1"/>
          </p:cNvSpPr>
          <p:nvPr>
            <p:ph idx="1"/>
          </p:nvPr>
        </p:nvSpPr>
        <p:spPr>
          <a:xfrm>
            <a:off x="5370153" y="1526033"/>
            <a:ext cx="5536397" cy="3935281"/>
          </a:xfrm>
        </p:spPr>
        <p:txBody>
          <a:bodyPr>
            <a:normAutofit/>
          </a:bodyPr>
          <a:lstStyle/>
          <a:p>
            <a:r>
              <a:rPr lang="nl-NL"/>
              <a:t>1 uur per week ondersteuning was onvoldoende.</a:t>
            </a:r>
          </a:p>
          <a:p>
            <a:endParaRPr lang="nl-NL"/>
          </a:p>
          <a:p>
            <a:r>
              <a:rPr lang="nl-NL"/>
              <a:t>Voor leerlingen bleken extra materialen een extra last.</a:t>
            </a:r>
          </a:p>
          <a:p>
            <a:endParaRPr lang="nl-NL"/>
          </a:p>
          <a:p>
            <a:r>
              <a:rPr lang="nl-NL"/>
              <a:t>De leerlingen boekten te weinig vooruitgang.</a:t>
            </a:r>
          </a:p>
        </p:txBody>
      </p:sp>
    </p:spTree>
    <p:extLst>
      <p:ext uri="{BB962C8B-B14F-4D97-AF65-F5344CB8AC3E}">
        <p14:creationId xmlns:p14="http://schemas.microsoft.com/office/powerpoint/2010/main" val="386794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A6F072-74D6-E24A-5F43-C0CF282B12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520F15-3410-4F9A-84EA-529EA2BA96AF}"/>
              </a:ext>
            </a:extLst>
          </p:cNvPr>
          <p:cNvSpPr>
            <a:spLocks noGrp="1"/>
          </p:cNvSpPr>
          <p:nvPr>
            <p:ph type="title"/>
          </p:nvPr>
        </p:nvSpPr>
        <p:spPr>
          <a:xfrm>
            <a:off x="1171074" y="1396686"/>
            <a:ext cx="3240506" cy="4064628"/>
          </a:xfrm>
        </p:spPr>
        <p:txBody>
          <a:bodyPr>
            <a:normAutofit/>
          </a:bodyPr>
          <a:lstStyle/>
          <a:p>
            <a:r>
              <a:rPr lang="nl-NL" sz="2400" b="1">
                <a:solidFill>
                  <a:srgbClr val="FFFFFF"/>
                </a:solidFill>
              </a:rPr>
              <a:t>Docentenbegeleiding</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0757E7A4-A230-776B-0C47-4B3F6FFE5F82}"/>
              </a:ext>
            </a:extLst>
          </p:cNvPr>
          <p:cNvSpPr>
            <a:spLocks noGrp="1"/>
          </p:cNvSpPr>
          <p:nvPr>
            <p:ph idx="1"/>
          </p:nvPr>
        </p:nvSpPr>
        <p:spPr>
          <a:xfrm>
            <a:off x="5370153" y="1526033"/>
            <a:ext cx="5536397" cy="3935281"/>
          </a:xfrm>
        </p:spPr>
        <p:txBody>
          <a:bodyPr>
            <a:normAutofit/>
          </a:bodyPr>
          <a:lstStyle/>
          <a:p>
            <a:pPr marL="0" indent="0">
              <a:buNone/>
            </a:pPr>
            <a:r>
              <a:rPr lang="nl-NL" sz="2000" b="1"/>
              <a:t>Trainingen</a:t>
            </a:r>
            <a:r>
              <a:rPr lang="nl-NL" sz="2000"/>
              <a:t>:</a:t>
            </a:r>
          </a:p>
          <a:p>
            <a:pPr>
              <a:buFontTx/>
              <a:buChar char="-"/>
            </a:pPr>
            <a:r>
              <a:rPr lang="nl-NL" sz="2000"/>
              <a:t>Wat kan ik verwachten van een NT2-leerling?</a:t>
            </a:r>
          </a:p>
          <a:p>
            <a:pPr>
              <a:buFontTx/>
              <a:buChar char="-"/>
            </a:pPr>
            <a:r>
              <a:rPr lang="nl-NL" sz="2000"/>
              <a:t>Hoe bepaal ik het (taal)niveau?</a:t>
            </a:r>
          </a:p>
          <a:p>
            <a:pPr>
              <a:buFontTx/>
              <a:buChar char="-"/>
            </a:pPr>
            <a:r>
              <a:rPr lang="nl-NL" sz="2000"/>
              <a:t>Hoe kan ik tijdens een zaakvak aandacht besteden aan NT2?</a:t>
            </a:r>
          </a:p>
          <a:p>
            <a:pPr>
              <a:buFontTx/>
              <a:buChar char="-"/>
            </a:pPr>
            <a:r>
              <a:rPr lang="nl-NL" sz="2000"/>
              <a:t>Wat kan ik doen als mentor om een NT2-leerling te ondersteunen?</a:t>
            </a:r>
          </a:p>
          <a:p>
            <a:pPr>
              <a:buFontTx/>
              <a:buChar char="-"/>
            </a:pPr>
            <a:r>
              <a:rPr lang="nl-NL" sz="2000"/>
              <a:t>Hoe onderhoud ik contact met de ouders?</a:t>
            </a:r>
          </a:p>
          <a:p>
            <a:pPr>
              <a:buFontTx/>
              <a:buChar char="-"/>
            </a:pPr>
            <a:r>
              <a:rPr lang="nl-NL" sz="2000"/>
              <a:t>Zijn er hulpmiddelen die ingezet kunnen worden?</a:t>
            </a:r>
          </a:p>
        </p:txBody>
      </p:sp>
    </p:spTree>
    <p:extLst>
      <p:ext uri="{BB962C8B-B14F-4D97-AF65-F5344CB8AC3E}">
        <p14:creationId xmlns:p14="http://schemas.microsoft.com/office/powerpoint/2010/main" val="1325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7452-8200-E2BC-1175-FC4B60CF2995}"/>
            </a:ext>
          </a:extLst>
        </p:cNvPr>
        <p:cNvGrpSpPr/>
        <p:nvPr/>
      </p:nvGrpSpPr>
      <p:grpSpPr>
        <a:xfrm>
          <a:off x="0" y="0"/>
          <a:ext cx="0" cy="0"/>
          <a:chOff x="0" y="0"/>
          <a:chExt cx="0" cy="0"/>
        </a:xfrm>
      </p:grpSpPr>
      <p:sp>
        <p:nvSpPr>
          <p:cNvPr id="10" name="Flowchart: Document 9">
            <a:extLst>
              <a:ext uri="{FF2B5EF4-FFF2-40B4-BE49-F238E27FC236}">
                <a16:creationId xmlns:a16="http://schemas.microsoft.com/office/drawing/2014/main" id="{C91A5DA7-A72E-C615-C591-4FA812E80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C7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F63430-A12F-026E-F451-7B217D55B0B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ISK Walcheren</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302 </a:t>
            </a:r>
            <a:r>
              <a:rPr lang="en-US" sz="3200" kern="1200" dirty="0" err="1">
                <a:solidFill>
                  <a:srgbClr val="FFFFFF"/>
                </a:solidFill>
                <a:latin typeface="+mj-lt"/>
                <a:ea typeface="+mj-ea"/>
                <a:cs typeface="+mj-cs"/>
              </a:rPr>
              <a:t>leerlingen</a:t>
            </a:r>
            <a:br>
              <a:rPr lang="en-US" sz="32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4" name="Tijdelijke aanduiding voor inhoud 3">
            <a:extLst>
              <a:ext uri="{FF2B5EF4-FFF2-40B4-BE49-F238E27FC236}">
                <a16:creationId xmlns:a16="http://schemas.microsoft.com/office/drawing/2014/main" id="{A767476A-5AF2-6045-FBA1-A1BAF5D135C8}"/>
              </a:ext>
            </a:extLst>
          </p:cNvPr>
          <p:cNvSpPr>
            <a:spLocks noGrp="1"/>
          </p:cNvSpPr>
          <p:nvPr>
            <p:ph idx="1"/>
          </p:nvPr>
        </p:nvSpPr>
        <p:spPr>
          <a:xfrm>
            <a:off x="4086225" y="415636"/>
            <a:ext cx="7267575" cy="5761327"/>
          </a:xfrm>
        </p:spPr>
        <p:txBody>
          <a:bodyPr/>
          <a:lstStyle/>
          <a:p>
            <a:pPr marL="0" indent="0">
              <a:buNone/>
            </a:pPr>
            <a:r>
              <a:rPr lang="nl-NL" b="1" dirty="0">
                <a:solidFill>
                  <a:schemeClr val="accent2"/>
                </a:solidFill>
              </a:rPr>
              <a:t>Advies aan scholen</a:t>
            </a:r>
          </a:p>
          <a:p>
            <a:pPr marL="0" indent="0">
              <a:buNone/>
            </a:pPr>
            <a:endParaRPr lang="nl-NL" dirty="0"/>
          </a:p>
          <a:p>
            <a:r>
              <a:rPr lang="nl-NL" dirty="0"/>
              <a:t>1e 12 weken dagelijks een extra lesuur ondersteuning in een apart lokaal.</a:t>
            </a:r>
          </a:p>
          <a:p>
            <a:endParaRPr lang="nl-NL" dirty="0"/>
          </a:p>
          <a:p>
            <a:r>
              <a:rPr lang="nl-NL" dirty="0"/>
              <a:t>Na 12 weken ondersteuning op maat.</a:t>
            </a:r>
          </a:p>
          <a:p>
            <a:endParaRPr lang="nl-NL" dirty="0"/>
          </a:p>
          <a:p>
            <a:r>
              <a:rPr lang="nl-NL" dirty="0"/>
              <a:t>Ondersteuningslokaal is inlooplokaal.</a:t>
            </a:r>
          </a:p>
          <a:p>
            <a:endParaRPr lang="nl-NL" dirty="0"/>
          </a:p>
          <a:p>
            <a:r>
              <a:rPr lang="nl-NL" dirty="0"/>
              <a:t>Na 3 maanden evaluatie met ISK. Daarna nogmaals na een paar maanden.</a:t>
            </a:r>
          </a:p>
        </p:txBody>
      </p:sp>
      <p:pic>
        <p:nvPicPr>
          <p:cNvPr id="5122" name="Picture 2" descr="ISK Walcheren">
            <a:extLst>
              <a:ext uri="{FF2B5EF4-FFF2-40B4-BE49-F238E27FC236}">
                <a16:creationId xmlns:a16="http://schemas.microsoft.com/office/drawing/2014/main" id="{FD8C01D6-996A-CEDC-267D-AFCFC4A57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798821"/>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25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5D3B7E-B086-ED82-727E-06420F1A3E50}"/>
            </a:ext>
          </a:extLst>
        </p:cNvPr>
        <p:cNvGrpSpPr/>
        <p:nvPr/>
      </p:nvGrpSpPr>
      <p:grpSpPr>
        <a:xfrm>
          <a:off x="0" y="0"/>
          <a:ext cx="0" cy="0"/>
          <a:chOff x="0" y="0"/>
          <a:chExt cx="0" cy="0"/>
        </a:xfrm>
      </p:grpSpPr>
      <p:sp>
        <p:nvSpPr>
          <p:cNvPr id="10" name="Flowchart: Document 9">
            <a:extLst>
              <a:ext uri="{FF2B5EF4-FFF2-40B4-BE49-F238E27FC236}">
                <a16:creationId xmlns:a16="http://schemas.microsoft.com/office/drawing/2014/main" id="{A6F85936-A7CC-8A22-AB9E-2F941F7E7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C7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F0A40B-7D86-1521-3C19-70E1BD5D7C7B}"/>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ISK Groningen</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360 </a:t>
            </a:r>
            <a:r>
              <a:rPr lang="en-US" sz="3200" kern="1200" dirty="0" err="1">
                <a:solidFill>
                  <a:srgbClr val="FFFFFF"/>
                </a:solidFill>
                <a:latin typeface="+mj-lt"/>
                <a:ea typeface="+mj-ea"/>
                <a:cs typeface="+mj-cs"/>
              </a:rPr>
              <a:t>leerlingen</a:t>
            </a:r>
            <a:endParaRPr lang="en-US" sz="1600" kern="1200" dirty="0">
              <a:solidFill>
                <a:srgbClr val="FFFFFF"/>
              </a:solidFill>
              <a:latin typeface="+mj-lt"/>
              <a:ea typeface="+mj-ea"/>
              <a:cs typeface="+mj-cs"/>
            </a:endParaRPr>
          </a:p>
        </p:txBody>
      </p:sp>
      <p:sp>
        <p:nvSpPr>
          <p:cNvPr id="4" name="Tijdelijke aanduiding voor inhoud 3">
            <a:extLst>
              <a:ext uri="{FF2B5EF4-FFF2-40B4-BE49-F238E27FC236}">
                <a16:creationId xmlns:a16="http://schemas.microsoft.com/office/drawing/2014/main" id="{3D8E6475-C6F1-CF9E-53FB-6A8A65FBD0A3}"/>
              </a:ext>
            </a:extLst>
          </p:cNvPr>
          <p:cNvSpPr>
            <a:spLocks noGrp="1"/>
          </p:cNvSpPr>
          <p:nvPr>
            <p:ph idx="1"/>
          </p:nvPr>
        </p:nvSpPr>
        <p:spPr>
          <a:xfrm>
            <a:off x="4218915" y="2234082"/>
            <a:ext cx="7252581" cy="3650671"/>
          </a:xfrm>
        </p:spPr>
        <p:txBody>
          <a:bodyPr>
            <a:normAutofit/>
          </a:bodyPr>
          <a:lstStyle/>
          <a:p>
            <a:pPr marL="0" indent="0">
              <a:buNone/>
            </a:pPr>
            <a:r>
              <a:rPr lang="nl-NL" b="1">
                <a:solidFill>
                  <a:schemeClr val="accent2"/>
                </a:solidFill>
              </a:rPr>
              <a:t>Begeleiding</a:t>
            </a:r>
          </a:p>
          <a:p>
            <a:pPr marL="0" indent="0">
              <a:buNone/>
            </a:pPr>
            <a:r>
              <a:rPr lang="nl-NL"/>
              <a:t>Ambulante begeleiding</a:t>
            </a:r>
          </a:p>
          <a:p>
            <a:pPr lvl="1"/>
            <a:r>
              <a:rPr lang="nl-NL"/>
              <a:t>Tijdelijke detachering NT2-docenten</a:t>
            </a:r>
          </a:p>
          <a:p>
            <a:pPr lvl="1"/>
            <a:r>
              <a:rPr lang="nl-NL"/>
              <a:t>Inkopen NT2-docent</a:t>
            </a:r>
          </a:p>
          <a:p>
            <a:pPr marL="457200" lvl="1" indent="0">
              <a:buNone/>
            </a:pPr>
            <a:endParaRPr lang="nl-NL"/>
          </a:p>
          <a:p>
            <a:pPr marL="0" indent="0">
              <a:buNone/>
            </a:pPr>
            <a:r>
              <a:rPr lang="nl-NL" b="1">
                <a:solidFill>
                  <a:schemeClr val="accent2"/>
                </a:solidFill>
              </a:rPr>
              <a:t>Voorlichting en scholing</a:t>
            </a:r>
          </a:p>
          <a:p>
            <a:pPr marL="0" indent="0">
              <a:buNone/>
            </a:pPr>
            <a:r>
              <a:rPr lang="nl-NL"/>
              <a:t>Coaching ankerfiguur (vo-school) tot de Kerst. Daarna zelfstandig verder.</a:t>
            </a:r>
          </a:p>
          <a:p>
            <a:pPr lvl="1"/>
            <a:endParaRPr lang="nl-NL"/>
          </a:p>
        </p:txBody>
      </p:sp>
      <p:sp>
        <p:nvSpPr>
          <p:cNvPr id="5" name="Tekstvak 4">
            <a:extLst>
              <a:ext uri="{FF2B5EF4-FFF2-40B4-BE49-F238E27FC236}">
                <a16:creationId xmlns:a16="http://schemas.microsoft.com/office/drawing/2014/main" id="{F720C322-93C2-F39D-39DF-D827CA08CED6}"/>
              </a:ext>
            </a:extLst>
          </p:cNvPr>
          <p:cNvSpPr txBox="1"/>
          <p:nvPr/>
        </p:nvSpPr>
        <p:spPr>
          <a:xfrm>
            <a:off x="4022851" y="746106"/>
            <a:ext cx="8236389" cy="800219"/>
          </a:xfrm>
          <a:prstGeom prst="rect">
            <a:avLst/>
          </a:prstGeom>
          <a:noFill/>
        </p:spPr>
        <p:txBody>
          <a:bodyPr wrap="square">
            <a:spAutoFit/>
          </a:bodyPr>
          <a:lstStyle/>
          <a:p>
            <a:pPr marL="0" indent="0">
              <a:buNone/>
            </a:pPr>
            <a:r>
              <a:rPr lang="nl-NL" sz="2800" b="1">
                <a:solidFill>
                  <a:schemeClr val="accent2"/>
                </a:solidFill>
              </a:rPr>
              <a:t>Aanbod</a:t>
            </a:r>
          </a:p>
          <a:p>
            <a:pPr marL="0" indent="0">
              <a:buNone/>
            </a:pPr>
            <a:r>
              <a:rPr lang="nl-NL"/>
              <a:t>ECAB Expertisecentrum Anderstaligen Groningen</a:t>
            </a:r>
          </a:p>
        </p:txBody>
      </p:sp>
      <p:pic>
        <p:nvPicPr>
          <p:cNvPr id="6146" name="Picture 2" descr="ISK Groningen | De VO Gids">
            <a:extLst>
              <a:ext uri="{FF2B5EF4-FFF2-40B4-BE49-F238E27FC236}">
                <a16:creationId xmlns:a16="http://schemas.microsoft.com/office/drawing/2014/main" id="{9C39668D-31B9-D44C-FA0F-D71503653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8709">
            <a:off x="9519214" y="450037"/>
            <a:ext cx="23812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14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909323-E29B-F5FB-60C6-53A55C4C0386}"/>
            </a:ext>
          </a:extLst>
        </p:cNvPr>
        <p:cNvGrpSpPr/>
        <p:nvPr/>
      </p:nvGrpSpPr>
      <p:grpSpPr>
        <a:xfrm>
          <a:off x="0" y="0"/>
          <a:ext cx="0" cy="0"/>
          <a:chOff x="0" y="0"/>
          <a:chExt cx="0" cy="0"/>
        </a:xfrm>
      </p:grpSpPr>
      <p:sp useBgFill="1">
        <p:nvSpPr>
          <p:cNvPr id="16"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E0D3749D-32A1-0AF9-F5F7-679AC7510EF9}"/>
              </a:ext>
            </a:extLst>
          </p:cNvPr>
          <p:cNvSpPr txBox="1"/>
          <p:nvPr/>
        </p:nvSpPr>
        <p:spPr>
          <a:xfrm>
            <a:off x="1171074" y="1396686"/>
            <a:ext cx="3240506" cy="4064628"/>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4400" b="1" kern="1200">
                <a:solidFill>
                  <a:srgbClr val="FFFFFF"/>
                </a:solidFill>
                <a:latin typeface="+mj-lt"/>
                <a:ea typeface="+mj-ea"/>
                <a:cs typeface="+mj-cs"/>
              </a:rPr>
              <a:t>Taken ankerfiguur</a:t>
            </a:r>
          </a:p>
        </p:txBody>
      </p:sp>
      <p:sp>
        <p:nvSpPr>
          <p:cNvPr id="20"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jdelijke aanduiding voor inhoud 3">
            <a:extLst>
              <a:ext uri="{FF2B5EF4-FFF2-40B4-BE49-F238E27FC236}">
                <a16:creationId xmlns:a16="http://schemas.microsoft.com/office/drawing/2014/main" id="{F37958EE-4A28-691A-41A8-6ECEED2F05D5}"/>
              </a:ext>
            </a:extLst>
          </p:cNvPr>
          <p:cNvSpPr>
            <a:spLocks noGrp="1"/>
          </p:cNvSpPr>
          <p:nvPr>
            <p:ph idx="1"/>
          </p:nvPr>
        </p:nvSpPr>
        <p:spPr>
          <a:xfrm>
            <a:off x="5370153" y="1526033"/>
            <a:ext cx="5536397" cy="3935281"/>
          </a:xfrm>
        </p:spPr>
        <p:txBody>
          <a:bodyPr vert="horz" lIns="91440" tIns="45720" rIns="91440" bIns="45720" rtlCol="0">
            <a:normAutofit/>
          </a:bodyPr>
          <a:lstStyle/>
          <a:p>
            <a:pPr lvl="1"/>
            <a:r>
              <a:rPr lang="en-US" sz="2200"/>
              <a:t>Vast aanspreekpunt voor ex-ISK-leerlingen.</a:t>
            </a:r>
          </a:p>
          <a:p>
            <a:pPr lvl="1"/>
            <a:endParaRPr lang="en-US" sz="2200"/>
          </a:p>
          <a:p>
            <a:pPr lvl="1"/>
            <a:r>
              <a:rPr lang="en-US" sz="2200"/>
              <a:t>Opstellen begeleidingsplan ex-ISK-leerlingen.</a:t>
            </a:r>
          </a:p>
          <a:p>
            <a:pPr lvl="1"/>
            <a:endParaRPr lang="en-US" sz="2200"/>
          </a:p>
          <a:p>
            <a:pPr lvl="1"/>
            <a:r>
              <a:rPr lang="en-US" sz="2200"/>
              <a:t>Faciliteren extra begeleiding van deze leerlingen.</a:t>
            </a:r>
          </a:p>
          <a:p>
            <a:pPr lvl="1"/>
            <a:endParaRPr lang="en-US" sz="2200"/>
          </a:p>
          <a:p>
            <a:pPr lvl="1"/>
            <a:r>
              <a:rPr lang="en-US" sz="2200"/>
              <a:t>Opstellen plan om expertise docententeam uit te bouwen.</a:t>
            </a:r>
          </a:p>
        </p:txBody>
      </p:sp>
    </p:spTree>
    <p:extLst>
      <p:ext uri="{BB962C8B-B14F-4D97-AF65-F5344CB8AC3E}">
        <p14:creationId xmlns:p14="http://schemas.microsoft.com/office/powerpoint/2010/main" val="392058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028849-2A49-7F74-C89C-622BDC5EA078}"/>
            </a:ext>
          </a:extLst>
        </p:cNvPr>
        <p:cNvGrpSpPr/>
        <p:nvPr/>
      </p:nvGrpSpPr>
      <p:grpSpPr>
        <a:xfrm>
          <a:off x="0" y="0"/>
          <a:ext cx="0" cy="0"/>
          <a:chOff x="0" y="0"/>
          <a:chExt cx="0" cy="0"/>
        </a:xfrm>
      </p:grpSpPr>
      <p:sp>
        <p:nvSpPr>
          <p:cNvPr id="10" name="Flowchart: Document 9">
            <a:extLst>
              <a:ext uri="{FF2B5EF4-FFF2-40B4-BE49-F238E27FC236}">
                <a16:creationId xmlns:a16="http://schemas.microsoft.com/office/drawing/2014/main" id="{36725D86-940C-B458-CB17-16B8DB707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C7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C723DC8-718B-040A-8F14-D8608DF3FFF3}"/>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r>
              <a:rPr lang="en-US" sz="3200" b="1" kern="1200" dirty="0">
                <a:solidFill>
                  <a:schemeClr val="bg2"/>
                </a:solidFill>
                <a:latin typeface="+mj-lt"/>
                <a:ea typeface="+mj-ea"/>
                <a:cs typeface="+mj-cs"/>
              </a:rPr>
              <a:t>ISK Ithaka</a:t>
            </a:r>
            <a:br>
              <a:rPr lang="en-US" sz="3200" b="1" kern="1200" dirty="0">
                <a:solidFill>
                  <a:schemeClr val="bg2"/>
                </a:solidFill>
                <a:latin typeface="+mj-lt"/>
                <a:ea typeface="+mj-ea"/>
                <a:cs typeface="+mj-cs"/>
              </a:rPr>
            </a:br>
            <a:r>
              <a:rPr lang="en-US" sz="3200" b="1" kern="1200" dirty="0">
                <a:solidFill>
                  <a:schemeClr val="bg2"/>
                </a:solidFill>
                <a:latin typeface="+mj-lt"/>
                <a:ea typeface="+mj-ea"/>
                <a:cs typeface="+mj-cs"/>
              </a:rPr>
              <a:t>Utrecht</a:t>
            </a:r>
            <a:br>
              <a:rPr lang="en-US" sz="3200" b="1" kern="1200" dirty="0">
                <a:solidFill>
                  <a:schemeClr val="bg2"/>
                </a:solidFill>
                <a:latin typeface="+mj-lt"/>
                <a:ea typeface="+mj-ea"/>
                <a:cs typeface="+mj-cs"/>
              </a:rPr>
            </a:br>
            <a:br>
              <a:rPr lang="en-US" sz="3200" b="1" kern="1200" dirty="0">
                <a:solidFill>
                  <a:schemeClr val="bg2"/>
                </a:solidFill>
                <a:latin typeface="+mj-lt"/>
                <a:ea typeface="+mj-ea"/>
                <a:cs typeface="+mj-cs"/>
              </a:rPr>
            </a:br>
            <a:r>
              <a:rPr lang="en-US" sz="3200" b="1" kern="1200" dirty="0">
                <a:solidFill>
                  <a:schemeClr val="bg2"/>
                </a:solidFill>
                <a:latin typeface="+mj-lt"/>
                <a:ea typeface="+mj-ea"/>
                <a:cs typeface="+mj-cs"/>
              </a:rPr>
              <a:t>1000 </a:t>
            </a:r>
            <a:r>
              <a:rPr lang="en-US" sz="3200" b="1" kern="1200" dirty="0" err="1">
                <a:solidFill>
                  <a:schemeClr val="bg2"/>
                </a:solidFill>
                <a:latin typeface="+mj-lt"/>
                <a:ea typeface="+mj-ea"/>
                <a:cs typeface="+mj-cs"/>
              </a:rPr>
              <a:t>leerlingen</a:t>
            </a:r>
            <a:br>
              <a:rPr lang="en-US" sz="3200" kern="1200" dirty="0">
                <a:latin typeface="+mj-lt"/>
                <a:ea typeface="+mj-ea"/>
                <a:cs typeface="+mj-cs"/>
              </a:rPr>
            </a:br>
            <a:br>
              <a:rPr lang="en-US" sz="32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4" name="Tijdelijke aanduiding voor inhoud 3">
            <a:extLst>
              <a:ext uri="{FF2B5EF4-FFF2-40B4-BE49-F238E27FC236}">
                <a16:creationId xmlns:a16="http://schemas.microsoft.com/office/drawing/2014/main" id="{E25A898F-BF42-0048-23A7-65603B7796FD}"/>
              </a:ext>
            </a:extLst>
          </p:cNvPr>
          <p:cNvSpPr>
            <a:spLocks noGrp="1"/>
          </p:cNvSpPr>
          <p:nvPr>
            <p:ph idx="1"/>
          </p:nvPr>
        </p:nvSpPr>
        <p:spPr>
          <a:xfrm>
            <a:off x="4286250" y="2615629"/>
            <a:ext cx="7267575" cy="3400426"/>
          </a:xfrm>
        </p:spPr>
        <p:txBody>
          <a:bodyPr>
            <a:normAutofit lnSpcReduction="10000"/>
          </a:bodyPr>
          <a:lstStyle/>
          <a:p>
            <a:r>
              <a:rPr lang="nl-NL" sz="2200"/>
              <a:t>Eigen website/brochure</a:t>
            </a:r>
          </a:p>
          <a:p>
            <a:endParaRPr lang="nl-NL" sz="2200"/>
          </a:p>
          <a:p>
            <a:r>
              <a:rPr lang="nl-NL" sz="2200"/>
              <a:t>Expertisecentrum</a:t>
            </a:r>
          </a:p>
          <a:p>
            <a:pPr lvl="1"/>
            <a:r>
              <a:rPr lang="nl-NL" sz="1800"/>
              <a:t>Cursussen </a:t>
            </a:r>
          </a:p>
          <a:p>
            <a:pPr lvl="1"/>
            <a:r>
              <a:rPr lang="nl-NL" sz="1800"/>
              <a:t>Voorlichting</a:t>
            </a:r>
          </a:p>
          <a:p>
            <a:pPr lvl="1"/>
            <a:r>
              <a:rPr lang="nl-NL" sz="1800"/>
              <a:t>Op aanvraag </a:t>
            </a:r>
          </a:p>
          <a:p>
            <a:pPr lvl="1"/>
            <a:endParaRPr lang="nl-NL" sz="1800"/>
          </a:p>
          <a:p>
            <a:r>
              <a:rPr lang="nl-NL" sz="2200"/>
              <a:t>Convenant afgesloten</a:t>
            </a:r>
          </a:p>
          <a:p>
            <a:pPr lvl="1"/>
            <a:r>
              <a:rPr lang="nl-NL" sz="1800"/>
              <a:t>Leerlingen moeten aangenomen worden.</a:t>
            </a:r>
          </a:p>
          <a:p>
            <a:pPr lvl="1"/>
            <a:r>
              <a:rPr lang="nl-NL" sz="1800"/>
              <a:t>Afspraken over tijdstip van overgang vanuit ISK en aantallen </a:t>
            </a:r>
          </a:p>
        </p:txBody>
      </p:sp>
      <p:pic>
        <p:nvPicPr>
          <p:cNvPr id="3" name="Picture 2">
            <a:extLst>
              <a:ext uri="{FF2B5EF4-FFF2-40B4-BE49-F238E27FC236}">
                <a16:creationId xmlns:a16="http://schemas.microsoft.com/office/drawing/2014/main" id="{548E3218-FEB8-53A4-FBEA-473EC45191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70363" y="316872"/>
            <a:ext cx="2381604" cy="340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3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B6113084-5A46-6D7D-4738-5F15685FC9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7062B5-8245-9B71-1A10-75C169C40C78}"/>
              </a:ext>
            </a:extLst>
          </p:cNvPr>
          <p:cNvSpPr>
            <a:spLocks noGrp="1"/>
          </p:cNvSpPr>
          <p:nvPr>
            <p:ph type="title"/>
          </p:nvPr>
        </p:nvSpPr>
        <p:spPr>
          <a:xfrm>
            <a:off x="1394233" y="1204111"/>
            <a:ext cx="5110255" cy="5214796"/>
          </a:xfrm>
          <a:solidFill>
            <a:schemeClr val="bg1">
              <a:lumMod val="95000"/>
            </a:schemeClr>
          </a:solidFill>
        </p:spPr>
        <p:txBody>
          <a:bodyPr vert="horz" lIns="91440" tIns="45720" rIns="91440" bIns="45720" rtlCol="0" anchor="t">
            <a:normAutofit fontScale="90000"/>
          </a:bodyPr>
          <a:lstStyle/>
          <a:p>
            <a:br>
              <a:rPr lang="en-US" sz="1300" b="1" dirty="0"/>
            </a:br>
            <a:r>
              <a:rPr lang="en-US" sz="1800" dirty="0"/>
              <a:t>15.00 </a:t>
            </a:r>
            <a:r>
              <a:rPr lang="en-US" sz="1300" dirty="0"/>
              <a:t>	</a:t>
            </a:r>
            <a:r>
              <a:rPr lang="en-US" sz="1800" b="1" dirty="0"/>
              <a:t>Welkom</a:t>
            </a:r>
            <a:br>
              <a:rPr lang="en-US" sz="1800" dirty="0"/>
            </a:br>
            <a:br>
              <a:rPr lang="en-US" sz="1800" dirty="0"/>
            </a:br>
            <a:r>
              <a:rPr lang="en-US" sz="1800" dirty="0"/>
              <a:t>	</a:t>
            </a:r>
            <a:r>
              <a:rPr lang="en-US" sz="1800" b="1" dirty="0" err="1"/>
              <a:t>Presentatie</a:t>
            </a:r>
            <a:br>
              <a:rPr lang="en-US" sz="1800" b="1" dirty="0"/>
            </a:br>
            <a:br>
              <a:rPr lang="en-US" sz="1800" dirty="0"/>
            </a:br>
            <a:r>
              <a:rPr lang="en-US" sz="1800" dirty="0"/>
              <a:t>	</a:t>
            </a:r>
            <a:r>
              <a:rPr lang="en-US" sz="1800" dirty="0" err="1"/>
              <a:t>Aanbevelingen</a:t>
            </a:r>
            <a:r>
              <a:rPr lang="en-US" sz="1800" dirty="0"/>
              <a:t> </a:t>
            </a:r>
            <a:r>
              <a:rPr lang="en-US" sz="1800" dirty="0" err="1"/>
              <a:t>en</a:t>
            </a:r>
            <a:r>
              <a:rPr lang="en-US" sz="1800" dirty="0"/>
              <a:t> </a:t>
            </a:r>
            <a:r>
              <a:rPr lang="en-US" sz="1800" dirty="0" err="1"/>
              <a:t>adviezen</a:t>
            </a:r>
            <a:r>
              <a:rPr lang="en-US" sz="1800" dirty="0"/>
              <a:t> </a:t>
            </a:r>
            <a:r>
              <a:rPr lang="en-US" sz="1800" dirty="0" err="1"/>
              <a:t>voor</a:t>
            </a:r>
            <a:r>
              <a:rPr lang="en-US" sz="1800" dirty="0"/>
              <a:t> </a:t>
            </a:r>
            <a:r>
              <a:rPr lang="en-US" sz="1800" dirty="0" err="1"/>
              <a:t>tweede</a:t>
            </a:r>
            <a:r>
              <a:rPr lang="en-US" sz="1800" dirty="0"/>
              <a:t> </a:t>
            </a:r>
            <a:r>
              <a:rPr lang="en-US" sz="1800" dirty="0" err="1"/>
              <a:t>opvang</a:t>
            </a:r>
            <a:br>
              <a:rPr lang="en-US" sz="1800" dirty="0"/>
            </a:br>
            <a:br>
              <a:rPr lang="en-US" sz="1800" dirty="0"/>
            </a:br>
            <a:r>
              <a:rPr lang="en-US" sz="1800" dirty="0"/>
              <a:t>	De </a:t>
            </a:r>
            <a:r>
              <a:rPr lang="en-US" sz="1800" dirty="0" err="1"/>
              <a:t>praktijk</a:t>
            </a:r>
            <a:r>
              <a:rPr lang="en-US" sz="1800" dirty="0"/>
              <a:t> </a:t>
            </a:r>
            <a:r>
              <a:rPr lang="en-US" sz="1800" dirty="0" err="1"/>
              <a:t>landelijk</a:t>
            </a:r>
            <a:br>
              <a:rPr lang="en-US" sz="1800" dirty="0"/>
            </a:br>
            <a:r>
              <a:rPr lang="en-US" sz="1800" dirty="0"/>
              <a:t> </a:t>
            </a:r>
            <a:br>
              <a:rPr lang="en-US" sz="1800" b="1" dirty="0"/>
            </a:br>
            <a:r>
              <a:rPr lang="en-US" sz="1800" b="1" dirty="0"/>
              <a:t>	</a:t>
            </a:r>
            <a:r>
              <a:rPr lang="en-US" sz="1800" dirty="0"/>
              <a:t>De </a:t>
            </a:r>
            <a:r>
              <a:rPr lang="en-US" sz="1800" dirty="0" err="1"/>
              <a:t>mening</a:t>
            </a:r>
            <a:r>
              <a:rPr lang="en-US" sz="1800" dirty="0"/>
              <a:t> van </a:t>
            </a:r>
            <a:r>
              <a:rPr lang="en-US" sz="1800" dirty="0" err="1"/>
              <a:t>onze</a:t>
            </a:r>
            <a:r>
              <a:rPr lang="en-US" sz="1800" dirty="0"/>
              <a:t> </a:t>
            </a:r>
            <a:r>
              <a:rPr lang="en-US" sz="1800" dirty="0" err="1"/>
              <a:t>leerlingen</a:t>
            </a:r>
            <a:br>
              <a:rPr lang="en-US" sz="1800" dirty="0"/>
            </a:br>
            <a:br>
              <a:rPr lang="en-US" sz="1800" b="1" dirty="0"/>
            </a:br>
            <a:r>
              <a:rPr lang="en-US" sz="1800" b="1" dirty="0"/>
              <a:t>	</a:t>
            </a:r>
            <a:r>
              <a:rPr lang="en-US" sz="2000" b="1" dirty="0" err="1"/>
              <a:t>pauze</a:t>
            </a:r>
            <a:br>
              <a:rPr lang="en-US" sz="1800" dirty="0"/>
            </a:br>
            <a:r>
              <a:rPr lang="en-US" sz="1800" dirty="0"/>
              <a:t>	</a:t>
            </a:r>
            <a:br>
              <a:rPr lang="en-US" sz="1800" dirty="0"/>
            </a:br>
            <a:r>
              <a:rPr lang="en-US" sz="1800" dirty="0"/>
              <a:t>	</a:t>
            </a:r>
            <a:r>
              <a:rPr lang="en-US" sz="1800" b="1" dirty="0" err="1"/>
              <a:t>Overleg</a:t>
            </a:r>
            <a:br>
              <a:rPr lang="en-US" sz="1800" dirty="0"/>
            </a:br>
            <a:br>
              <a:rPr lang="en-US" sz="1800" dirty="0"/>
            </a:br>
            <a:r>
              <a:rPr lang="en-US" sz="1800" dirty="0"/>
              <a:t>	De </a:t>
            </a:r>
            <a:r>
              <a:rPr lang="en-US" sz="1800" dirty="0" err="1"/>
              <a:t>praktijk</a:t>
            </a:r>
            <a:r>
              <a:rPr lang="en-US" sz="1800" dirty="0"/>
              <a:t> in West-Friesland</a:t>
            </a:r>
            <a:br>
              <a:rPr lang="en-US" sz="1800" dirty="0"/>
            </a:br>
            <a:br>
              <a:rPr lang="en-US" sz="1800" dirty="0"/>
            </a:br>
            <a:r>
              <a:rPr lang="en-US" sz="1800" dirty="0"/>
              <a:t> 	Op school</a:t>
            </a:r>
            <a:br>
              <a:rPr lang="en-US" sz="1800" dirty="0"/>
            </a:br>
            <a:r>
              <a:rPr lang="en-US" sz="1800" dirty="0"/>
              <a:t> 	In de regio</a:t>
            </a:r>
            <a:br>
              <a:rPr lang="en-US" sz="1800" dirty="0"/>
            </a:br>
            <a:r>
              <a:rPr lang="en-US" sz="1800" dirty="0"/>
              <a:t>	Hoe </a:t>
            </a:r>
            <a:r>
              <a:rPr lang="en-US" sz="1800" dirty="0" err="1"/>
              <a:t>gaan</a:t>
            </a:r>
            <a:r>
              <a:rPr lang="en-US" sz="1800" dirty="0"/>
              <a:t> we </a:t>
            </a:r>
            <a:r>
              <a:rPr lang="en-US" sz="1800" dirty="0" err="1"/>
              <a:t>verder</a:t>
            </a:r>
            <a:r>
              <a:rPr lang="en-US" sz="1800" dirty="0"/>
              <a:t>?</a:t>
            </a:r>
            <a:br>
              <a:rPr lang="en-US" sz="1800" dirty="0"/>
            </a:br>
            <a:br>
              <a:rPr lang="en-US" sz="1800" dirty="0"/>
            </a:br>
            <a:r>
              <a:rPr lang="en-US" sz="1800" dirty="0"/>
              <a:t>17.00	</a:t>
            </a:r>
            <a:r>
              <a:rPr lang="en-US" sz="1800" b="1" dirty="0" err="1"/>
              <a:t>afsluiting</a:t>
            </a:r>
            <a:endParaRPr lang="en-US" sz="1800" b="1" dirty="0"/>
          </a:p>
        </p:txBody>
      </p:sp>
      <p:sp>
        <p:nvSpPr>
          <p:cNvPr id="46" name="Content Placeholder 13">
            <a:extLst>
              <a:ext uri="{FF2B5EF4-FFF2-40B4-BE49-F238E27FC236}">
                <a16:creationId xmlns:a16="http://schemas.microsoft.com/office/drawing/2014/main" id="{569A6B90-50E0-38ED-6410-BA25E1D4003D}"/>
              </a:ext>
            </a:extLst>
          </p:cNvPr>
          <p:cNvSpPr>
            <a:spLocks noGrp="1"/>
          </p:cNvSpPr>
          <p:nvPr>
            <p:ph idx="1"/>
          </p:nvPr>
        </p:nvSpPr>
        <p:spPr>
          <a:xfrm>
            <a:off x="2109457" y="696444"/>
            <a:ext cx="3446787" cy="507667"/>
          </a:xfrm>
        </p:spPr>
        <p:txBody>
          <a:bodyPr vert="horz" lIns="91440" tIns="45720" rIns="91440" bIns="45720" rtlCol="0">
            <a:normAutofit/>
          </a:bodyPr>
          <a:lstStyle/>
          <a:p>
            <a:pPr marL="0" indent="0">
              <a:spcAft>
                <a:spcPts val="600"/>
              </a:spcAft>
              <a:buNone/>
            </a:pPr>
            <a:r>
              <a:rPr lang="en-US" sz="2200" b="1" dirty="0" err="1"/>
              <a:t>Programma</a:t>
            </a:r>
            <a:endParaRPr lang="en-US" sz="2200" dirty="0"/>
          </a:p>
        </p:txBody>
      </p:sp>
      <p:pic>
        <p:nvPicPr>
          <p:cNvPr id="10" name="Tijdelijke aanduiding voor inhoud 4" descr="Afbeelding met tekst, schermopname, persoon, Menselijk gezicht&#10;&#10;Automatisch gegenereerde beschrijving">
            <a:extLst>
              <a:ext uri="{FF2B5EF4-FFF2-40B4-BE49-F238E27FC236}">
                <a16:creationId xmlns:a16="http://schemas.microsoft.com/office/drawing/2014/main" id="{A324EF96-3F9D-906F-21D7-50759CC18676}"/>
              </a:ext>
            </a:extLst>
          </p:cNvPr>
          <p:cNvPicPr>
            <a:picLocks noChangeAspect="1"/>
          </p:cNvPicPr>
          <p:nvPr/>
        </p:nvPicPr>
        <p:blipFill>
          <a:blip r:embed="rId2"/>
          <a:srcRect l="24056" t="33161" r="22054" b="24937"/>
          <a:stretch/>
        </p:blipFill>
        <p:spPr>
          <a:xfrm rot="814238">
            <a:off x="8150272" y="612281"/>
            <a:ext cx="3832943" cy="1157555"/>
          </a:xfrm>
          <a:prstGeom prst="rect">
            <a:avLst/>
          </a:prstGeom>
        </p:spPr>
      </p:pic>
    </p:spTree>
    <p:extLst>
      <p:ext uri="{BB962C8B-B14F-4D97-AF65-F5344CB8AC3E}">
        <p14:creationId xmlns:p14="http://schemas.microsoft.com/office/powerpoint/2010/main" val="41725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0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395DC2-9818-228F-22D9-E8419D48120E}"/>
              </a:ext>
            </a:extLst>
          </p:cNvPr>
          <p:cNvSpPr>
            <a:spLocks noGrp="1"/>
          </p:cNvSpPr>
          <p:nvPr>
            <p:ph type="title"/>
          </p:nvPr>
        </p:nvSpPr>
        <p:spPr>
          <a:xfrm>
            <a:off x="793662" y="386930"/>
            <a:ext cx="10066122" cy="1298448"/>
          </a:xfrm>
        </p:spPr>
        <p:txBody>
          <a:bodyPr anchor="b">
            <a:normAutofit/>
          </a:bodyPr>
          <a:lstStyle/>
          <a:p>
            <a:r>
              <a:rPr lang="nl-NL" sz="4800"/>
              <a:t>De mening van onze leerlingen</a:t>
            </a:r>
          </a:p>
        </p:txBody>
      </p:sp>
      <p:sp>
        <p:nvSpPr>
          <p:cNvPr id="4116" name="Rectangle 410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117F0F0-16E4-9857-34BC-22025FFF097B}"/>
              </a:ext>
            </a:extLst>
          </p:cNvPr>
          <p:cNvSpPr>
            <a:spLocks noGrp="1"/>
          </p:cNvSpPr>
          <p:nvPr>
            <p:ph idx="1"/>
          </p:nvPr>
        </p:nvSpPr>
        <p:spPr>
          <a:xfrm>
            <a:off x="793661" y="2599509"/>
            <a:ext cx="4530898" cy="3639450"/>
          </a:xfrm>
        </p:spPr>
        <p:txBody>
          <a:bodyPr anchor="ctr">
            <a:normAutofit/>
          </a:bodyPr>
          <a:lstStyle/>
          <a:p>
            <a:r>
              <a:rPr lang="nl-NL" sz="2000"/>
              <a:t>15 leerlingen gevraagd</a:t>
            </a:r>
          </a:p>
          <a:p>
            <a:r>
              <a:rPr lang="nl-NL" sz="2000"/>
              <a:t>Niveaus kader, mavo, havo, vwo</a:t>
            </a:r>
          </a:p>
          <a:p>
            <a:r>
              <a:rPr lang="nl-NL" sz="2000"/>
              <a:t>6 verschillende uitstroomscholen</a:t>
            </a:r>
          </a:p>
        </p:txBody>
      </p:sp>
      <p:pic>
        <p:nvPicPr>
          <p:cNvPr id="4098" name="Picture 2" descr="Interviews: een krachtige methode om waardevolle inzichten te vinden">
            <a:extLst>
              <a:ext uri="{FF2B5EF4-FFF2-40B4-BE49-F238E27FC236}">
                <a16:creationId xmlns:a16="http://schemas.microsoft.com/office/drawing/2014/main" id="{E902F3A5-E66E-AA33-234A-88BAB7B152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4476"/>
            <a:ext cx="5150277" cy="2893801"/>
          </a:xfrm>
          <a:prstGeom prst="rect">
            <a:avLst/>
          </a:prstGeom>
          <a:noFill/>
          <a:extLst>
            <a:ext uri="{909E8E84-426E-40DD-AFC4-6F175D3DCCD1}">
              <a14:hiddenFill xmlns:a14="http://schemas.microsoft.com/office/drawing/2010/main">
                <a:solidFill>
                  <a:srgbClr val="FFFFFF"/>
                </a:solidFill>
              </a14:hiddenFill>
            </a:ext>
          </a:extLst>
        </p:spPr>
      </p:pic>
      <p:sp>
        <p:nvSpPr>
          <p:cNvPr id="4118" name="Rectangle 410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551FA-49BF-CE17-C4F2-171D7ECE2B64}"/>
              </a:ext>
            </a:extLst>
          </p:cNvPr>
          <p:cNvSpPr>
            <a:spLocks noGrp="1"/>
          </p:cNvSpPr>
          <p:nvPr>
            <p:ph type="title"/>
          </p:nvPr>
        </p:nvSpPr>
        <p:spPr>
          <a:xfrm>
            <a:off x="712808" y="365125"/>
            <a:ext cx="10640992" cy="621437"/>
          </a:xfrm>
        </p:spPr>
        <p:txBody>
          <a:bodyPr>
            <a:normAutofit fontScale="90000"/>
          </a:bodyPr>
          <a:lstStyle/>
          <a:p>
            <a:r>
              <a:rPr lang="nl-NL"/>
              <a:t>Hoe ging de eerste periode op school?</a:t>
            </a:r>
          </a:p>
        </p:txBody>
      </p:sp>
      <p:sp>
        <p:nvSpPr>
          <p:cNvPr id="4" name="Tekstballon: ovaal 3">
            <a:extLst>
              <a:ext uri="{FF2B5EF4-FFF2-40B4-BE49-F238E27FC236}">
                <a16:creationId xmlns:a16="http://schemas.microsoft.com/office/drawing/2014/main" id="{72E38373-40FE-FA6B-3DC8-6648DE2E53DE}"/>
              </a:ext>
            </a:extLst>
          </p:cNvPr>
          <p:cNvSpPr/>
          <p:nvPr/>
        </p:nvSpPr>
        <p:spPr>
          <a:xfrm rot="20665204">
            <a:off x="427290" y="1333145"/>
            <a:ext cx="3837062" cy="248682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rgbClr val="212121"/>
                </a:solidFill>
                <a:effectLst/>
                <a:latin typeface="Segoe UI" panose="020B0502040204020203" pitchFamily="34" charset="0"/>
              </a:rPr>
              <a:t>Ik was heel bang voor de klas en voor de lessen In B2C was ik minder bang. Het was in B2C echt een groep. Nu bestaat de klas uit meerdere groepen</a:t>
            </a:r>
            <a:endParaRPr lang="nl-NL" sz="1600"/>
          </a:p>
        </p:txBody>
      </p:sp>
      <p:sp>
        <p:nvSpPr>
          <p:cNvPr id="5" name="Tekstballon: ovaal 4">
            <a:extLst>
              <a:ext uri="{FF2B5EF4-FFF2-40B4-BE49-F238E27FC236}">
                <a16:creationId xmlns:a16="http://schemas.microsoft.com/office/drawing/2014/main" id="{9C8FC3D5-8F04-C555-D33F-052E2354C634}"/>
              </a:ext>
            </a:extLst>
          </p:cNvPr>
          <p:cNvSpPr/>
          <p:nvPr/>
        </p:nvSpPr>
        <p:spPr>
          <a:xfrm rot="1023949">
            <a:off x="7783660" y="1121626"/>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Mijn klas was zo onrustig dat ik niets kon leren. De leerlingen deden allemaal gekke dingen. Het niveau van Nederlands was heel hoog. Wiskunde was makkelijker. Duits was geen probleem. Frans was echt heel moeilijk. </a:t>
            </a:r>
            <a:endParaRPr lang="nl-NL" sz="1400"/>
          </a:p>
        </p:txBody>
      </p:sp>
      <p:sp>
        <p:nvSpPr>
          <p:cNvPr id="6" name="Tekstballon: ovaal 5">
            <a:extLst>
              <a:ext uri="{FF2B5EF4-FFF2-40B4-BE49-F238E27FC236}">
                <a16:creationId xmlns:a16="http://schemas.microsoft.com/office/drawing/2014/main" id="{F76FE5A4-78A5-66E0-AFCF-7697353CC5E6}"/>
              </a:ext>
            </a:extLst>
          </p:cNvPr>
          <p:cNvSpPr/>
          <p:nvPr/>
        </p:nvSpPr>
        <p:spPr>
          <a:xfrm>
            <a:off x="4164827" y="1878127"/>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In 2 havo heb ik bijna geen toetsen gemaakt maar ik mocht toch door. In de 3e had ik alleen een onvoldoende voor Frans. Alles nieuw was leuk voor mij in de eerste periode.</a:t>
            </a:r>
            <a:endParaRPr lang="nl-NL" sz="1400"/>
          </a:p>
        </p:txBody>
      </p:sp>
      <p:sp>
        <p:nvSpPr>
          <p:cNvPr id="7" name="Tekstballon: ovaal 6">
            <a:extLst>
              <a:ext uri="{FF2B5EF4-FFF2-40B4-BE49-F238E27FC236}">
                <a16:creationId xmlns:a16="http://schemas.microsoft.com/office/drawing/2014/main" id="{9CA57A4E-DF5B-8834-6A5B-FAB414D3EF2F}"/>
              </a:ext>
            </a:extLst>
          </p:cNvPr>
          <p:cNvSpPr/>
          <p:nvPr/>
        </p:nvSpPr>
        <p:spPr>
          <a:xfrm>
            <a:off x="7455376" y="3998712"/>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effectLst/>
              </a:rPr>
              <a:t>Best goed maar alle kinderen spraken andere taal die ik niet kende. Straattaal, de afkortingen. Die zouden in de EOA gegeven moet worden. Dat was wel handig.</a:t>
            </a:r>
            <a:endParaRPr lang="nl-NL" sz="1600">
              <a:solidFill>
                <a:schemeClr val="tx1"/>
              </a:solidFill>
            </a:endParaRPr>
          </a:p>
        </p:txBody>
      </p:sp>
      <p:sp>
        <p:nvSpPr>
          <p:cNvPr id="12" name="Tekstballon: ovaal 11">
            <a:extLst>
              <a:ext uri="{FF2B5EF4-FFF2-40B4-BE49-F238E27FC236}">
                <a16:creationId xmlns:a16="http://schemas.microsoft.com/office/drawing/2014/main" id="{621F55CC-ED38-B867-165F-B11CA4C78799}"/>
              </a:ext>
            </a:extLst>
          </p:cNvPr>
          <p:cNvSpPr/>
          <p:nvPr/>
        </p:nvSpPr>
        <p:spPr>
          <a:xfrm>
            <a:off x="1367503" y="3998711"/>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Goed maar het was wel moeilijk omdat veel niet geregeld was en er geen begeleiding was. Ook moest ik Frans en Duits doen maar dat had ik nog nooit gehad.</a:t>
            </a:r>
            <a:endParaRPr lang="nl-NL" sz="1400"/>
          </a:p>
        </p:txBody>
      </p:sp>
    </p:spTree>
    <p:extLst>
      <p:ext uri="{BB962C8B-B14F-4D97-AF65-F5344CB8AC3E}">
        <p14:creationId xmlns:p14="http://schemas.microsoft.com/office/powerpoint/2010/main" val="16254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F624-5B1B-0115-19FB-D8122559FB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E18337-DF32-D54C-546F-79DF9477EF29}"/>
              </a:ext>
            </a:extLst>
          </p:cNvPr>
          <p:cNvSpPr>
            <a:spLocks noGrp="1"/>
          </p:cNvSpPr>
          <p:nvPr>
            <p:ph type="title"/>
          </p:nvPr>
        </p:nvSpPr>
        <p:spPr>
          <a:xfrm>
            <a:off x="712808" y="365125"/>
            <a:ext cx="10640992" cy="621437"/>
          </a:xfrm>
        </p:spPr>
        <p:txBody>
          <a:bodyPr>
            <a:normAutofit fontScale="90000"/>
          </a:bodyPr>
          <a:lstStyle/>
          <a:p>
            <a:r>
              <a:rPr lang="nl-NL"/>
              <a:t>Hoe was het contact met je klasgenoten?</a:t>
            </a:r>
          </a:p>
        </p:txBody>
      </p:sp>
      <p:sp>
        <p:nvSpPr>
          <p:cNvPr id="4" name="Tekstballon: ovaal 3">
            <a:extLst>
              <a:ext uri="{FF2B5EF4-FFF2-40B4-BE49-F238E27FC236}">
                <a16:creationId xmlns:a16="http://schemas.microsoft.com/office/drawing/2014/main" id="{D6048A3A-3D70-3BAD-7D97-BA055E6F56EF}"/>
              </a:ext>
            </a:extLst>
          </p:cNvPr>
          <p:cNvSpPr/>
          <p:nvPr/>
        </p:nvSpPr>
        <p:spPr>
          <a:xfrm rot="20665204">
            <a:off x="427290" y="1333145"/>
            <a:ext cx="3837062" cy="248682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rgbClr val="212121"/>
                </a:solidFill>
                <a:effectLst/>
                <a:latin typeface="Segoe UI" panose="020B0502040204020203" pitchFamily="34" charset="0"/>
              </a:rPr>
              <a:t>Heel slecht want niemand hielp. Pas na een maand wilden ze kennis met mij maken en mijn taal was nog niet zo goed. Ik praatte niet zoveel omdat ik bang was om fouten te maken.</a:t>
            </a:r>
            <a:endParaRPr lang="nl-NL" sz="1600"/>
          </a:p>
        </p:txBody>
      </p:sp>
      <p:sp>
        <p:nvSpPr>
          <p:cNvPr id="5" name="Tekstballon: ovaal 4">
            <a:extLst>
              <a:ext uri="{FF2B5EF4-FFF2-40B4-BE49-F238E27FC236}">
                <a16:creationId xmlns:a16="http://schemas.microsoft.com/office/drawing/2014/main" id="{549DB8B0-CA29-22AA-0D7A-4D704748C9B1}"/>
              </a:ext>
            </a:extLst>
          </p:cNvPr>
          <p:cNvSpPr/>
          <p:nvPr/>
        </p:nvSpPr>
        <p:spPr>
          <a:xfrm rot="1023949">
            <a:off x="7783660" y="1121626"/>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Ik had meteen contact met mijn klasgenoten want ik maak makkelijk contact en heb nu vrienden</a:t>
            </a:r>
            <a:endParaRPr lang="nl-NL" sz="1400"/>
          </a:p>
        </p:txBody>
      </p:sp>
      <p:sp>
        <p:nvSpPr>
          <p:cNvPr id="6" name="Tekstballon: ovaal 5">
            <a:extLst>
              <a:ext uri="{FF2B5EF4-FFF2-40B4-BE49-F238E27FC236}">
                <a16:creationId xmlns:a16="http://schemas.microsoft.com/office/drawing/2014/main" id="{E4E4A6D6-1826-3523-9CDA-9CA0A402A334}"/>
              </a:ext>
            </a:extLst>
          </p:cNvPr>
          <p:cNvSpPr/>
          <p:nvPr/>
        </p:nvSpPr>
        <p:spPr>
          <a:xfrm>
            <a:off x="4164827" y="1878127"/>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Het contact was niet goed. Ik sprak met niemand. Ik was in de pauze altijd met </a:t>
            </a:r>
            <a:r>
              <a:rPr lang="nl-NL" sz="1400" b="0" i="0" err="1">
                <a:solidFill>
                  <a:srgbClr val="212121"/>
                </a:solidFill>
                <a:effectLst/>
                <a:latin typeface="Segoe UI" panose="020B0502040204020203" pitchFamily="34" charset="0"/>
              </a:rPr>
              <a:t>Arif</a:t>
            </a:r>
            <a:r>
              <a:rPr lang="nl-NL" sz="1400" b="0" i="0">
                <a:solidFill>
                  <a:srgbClr val="212121"/>
                </a:solidFill>
                <a:effectLst/>
                <a:latin typeface="Segoe UI" panose="020B0502040204020203" pitchFamily="34" charset="0"/>
              </a:rPr>
              <a:t>. Ze waren anders.</a:t>
            </a:r>
            <a:endParaRPr lang="nl-NL" sz="1400"/>
          </a:p>
        </p:txBody>
      </p:sp>
      <p:sp>
        <p:nvSpPr>
          <p:cNvPr id="7" name="Tekstballon: ovaal 6">
            <a:extLst>
              <a:ext uri="{FF2B5EF4-FFF2-40B4-BE49-F238E27FC236}">
                <a16:creationId xmlns:a16="http://schemas.microsoft.com/office/drawing/2014/main" id="{415D492F-94DA-4C34-2B0F-A7813E25643B}"/>
              </a:ext>
            </a:extLst>
          </p:cNvPr>
          <p:cNvSpPr/>
          <p:nvPr/>
        </p:nvSpPr>
        <p:spPr>
          <a:xfrm>
            <a:off x="7455376" y="3998712"/>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rgbClr val="212121"/>
                </a:solidFill>
                <a:effectLst/>
                <a:latin typeface="Segoe UI" panose="020B0502040204020203" pitchFamily="34" charset="0"/>
              </a:rPr>
              <a:t>Ik begrijp mijn klasgenoten niet goed. Het voelt alsof we niet hetzelfde zijn. </a:t>
            </a:r>
            <a:endParaRPr lang="nl-NL" sz="1600">
              <a:solidFill>
                <a:schemeClr val="tx1"/>
              </a:solidFill>
            </a:endParaRPr>
          </a:p>
        </p:txBody>
      </p:sp>
      <p:sp>
        <p:nvSpPr>
          <p:cNvPr id="12" name="Tekstballon: ovaal 11">
            <a:extLst>
              <a:ext uri="{FF2B5EF4-FFF2-40B4-BE49-F238E27FC236}">
                <a16:creationId xmlns:a16="http://schemas.microsoft.com/office/drawing/2014/main" id="{8C37C872-F7AE-0C69-1926-A4B2CADAA3AF}"/>
              </a:ext>
            </a:extLst>
          </p:cNvPr>
          <p:cNvSpPr/>
          <p:nvPr/>
        </p:nvSpPr>
        <p:spPr>
          <a:xfrm>
            <a:off x="1367503" y="3998711"/>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Het was meteen goed en ik zat naast een leuk iemand en hij had al veel vrienden in de klas en zo maakte ik makkelijk vrienden</a:t>
            </a:r>
            <a:endParaRPr lang="nl-NL" sz="1400"/>
          </a:p>
        </p:txBody>
      </p:sp>
    </p:spTree>
    <p:extLst>
      <p:ext uri="{BB962C8B-B14F-4D97-AF65-F5344CB8AC3E}">
        <p14:creationId xmlns:p14="http://schemas.microsoft.com/office/powerpoint/2010/main" val="32244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1C4C29-2CB2-E1AC-595D-E381BAE678E8}"/>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100" kern="1200">
                <a:solidFill>
                  <a:schemeClr val="tx1"/>
                </a:solidFill>
                <a:latin typeface="+mj-lt"/>
                <a:ea typeface="+mj-ea"/>
                <a:cs typeface="+mj-cs"/>
              </a:rPr>
              <a:t>Werden </a:t>
            </a:r>
            <a:r>
              <a:rPr lang="en-US" sz="5100" kern="1200" err="1">
                <a:solidFill>
                  <a:schemeClr val="tx1"/>
                </a:solidFill>
                <a:latin typeface="+mj-lt"/>
                <a:ea typeface="+mj-ea"/>
                <a:cs typeface="+mj-cs"/>
              </a:rPr>
              <a:t>jouw</a:t>
            </a:r>
            <a:r>
              <a:rPr lang="en-US" sz="5100" kern="1200">
                <a:solidFill>
                  <a:schemeClr val="tx1"/>
                </a:solidFill>
                <a:latin typeface="+mj-lt"/>
                <a:ea typeface="+mj-ea"/>
                <a:cs typeface="+mj-cs"/>
              </a:rPr>
              <a:t> </a:t>
            </a:r>
            <a:r>
              <a:rPr lang="en-US" sz="5100" kern="1200" err="1">
                <a:solidFill>
                  <a:schemeClr val="tx1"/>
                </a:solidFill>
                <a:latin typeface="+mj-lt"/>
                <a:ea typeface="+mj-ea"/>
                <a:cs typeface="+mj-cs"/>
              </a:rPr>
              <a:t>toetsen</a:t>
            </a:r>
            <a:r>
              <a:rPr lang="en-US" sz="5100" kern="1200">
                <a:solidFill>
                  <a:schemeClr val="tx1"/>
                </a:solidFill>
                <a:latin typeface="+mj-lt"/>
                <a:ea typeface="+mj-ea"/>
                <a:cs typeface="+mj-cs"/>
              </a:rPr>
              <a:t> </a:t>
            </a:r>
            <a:r>
              <a:rPr lang="en-US" sz="5100" kern="1200" err="1">
                <a:solidFill>
                  <a:schemeClr val="tx1"/>
                </a:solidFill>
                <a:latin typeface="+mj-lt"/>
                <a:ea typeface="+mj-ea"/>
                <a:cs typeface="+mj-cs"/>
              </a:rPr>
              <a:t>meteen</a:t>
            </a:r>
            <a:r>
              <a:rPr lang="en-US" sz="5100" kern="1200">
                <a:solidFill>
                  <a:schemeClr val="tx1"/>
                </a:solidFill>
                <a:latin typeface="+mj-lt"/>
                <a:ea typeface="+mj-ea"/>
                <a:cs typeface="+mj-cs"/>
              </a:rPr>
              <a:t> in het LVS </a:t>
            </a:r>
            <a:r>
              <a:rPr lang="en-US" sz="5100" kern="1200" err="1">
                <a:solidFill>
                  <a:schemeClr val="tx1"/>
                </a:solidFill>
                <a:latin typeface="+mj-lt"/>
                <a:ea typeface="+mj-ea"/>
                <a:cs typeface="+mj-cs"/>
              </a:rPr>
              <a:t>geplaatst</a:t>
            </a:r>
            <a:r>
              <a:rPr lang="en-US" sz="5100" kern="1200">
                <a:solidFill>
                  <a:schemeClr val="tx1"/>
                </a:solidFill>
                <a:latin typeface="+mj-lt"/>
                <a:ea typeface="+mj-ea"/>
                <a:cs typeface="+mj-cs"/>
              </a:rPr>
              <a:t>?</a:t>
            </a:r>
          </a:p>
        </p:txBody>
      </p:sp>
      <p:grpSp>
        <p:nvGrpSpPr>
          <p:cNvPr id="2059" name="Group 205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60" name="Straight Connector 205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3" name="Rectangle 206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55EE09F-3C5B-370E-1CAD-BD6D92F3B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76" b="11604"/>
          <a:stretch/>
        </p:blipFill>
        <p:spPr bwMode="auto">
          <a:xfrm>
            <a:off x="6498770" y="839450"/>
            <a:ext cx="4488341" cy="4559093"/>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F217A5B6-6EF0-1D91-535A-F66B01CBEC30}"/>
              </a:ext>
            </a:extLst>
          </p:cNvPr>
          <p:cNvPicPr>
            <a:picLocks noChangeAspect="1"/>
          </p:cNvPicPr>
          <p:nvPr/>
        </p:nvPicPr>
        <p:blipFill>
          <a:blip r:embed="rId3"/>
          <a:stretch>
            <a:fillRect/>
          </a:stretch>
        </p:blipFill>
        <p:spPr>
          <a:xfrm>
            <a:off x="5693231" y="5248460"/>
            <a:ext cx="1665512" cy="1058698"/>
          </a:xfrm>
          <a:prstGeom prst="rect">
            <a:avLst/>
          </a:prstGeom>
        </p:spPr>
      </p:pic>
    </p:spTree>
    <p:extLst>
      <p:ext uri="{BB962C8B-B14F-4D97-AF65-F5344CB8AC3E}">
        <p14:creationId xmlns:p14="http://schemas.microsoft.com/office/powerpoint/2010/main" val="261180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438B90-C6CC-7BB5-006E-FDECE3698BE6}"/>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13FEBD-E075-38AC-D900-1F3387253CAE}"/>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100" kern="1200" err="1">
                <a:solidFill>
                  <a:schemeClr val="tx1"/>
                </a:solidFill>
                <a:latin typeface="+mj-lt"/>
                <a:ea typeface="+mj-ea"/>
                <a:cs typeface="+mj-cs"/>
              </a:rPr>
              <a:t>Waren</a:t>
            </a:r>
            <a:r>
              <a:rPr lang="en-US" sz="5100" kern="1200">
                <a:solidFill>
                  <a:schemeClr val="tx1"/>
                </a:solidFill>
                <a:latin typeface="+mj-lt"/>
                <a:ea typeface="+mj-ea"/>
                <a:cs typeface="+mj-cs"/>
              </a:rPr>
              <a:t> er </a:t>
            </a:r>
            <a:r>
              <a:rPr lang="en-US" sz="5100" kern="1200" err="1">
                <a:solidFill>
                  <a:schemeClr val="tx1"/>
                </a:solidFill>
                <a:latin typeface="+mj-lt"/>
                <a:ea typeface="+mj-ea"/>
                <a:cs typeface="+mj-cs"/>
              </a:rPr>
              <a:t>docenten</a:t>
            </a:r>
            <a:r>
              <a:rPr lang="en-US" sz="5100" kern="1200">
                <a:solidFill>
                  <a:schemeClr val="tx1"/>
                </a:solidFill>
                <a:latin typeface="+mj-lt"/>
                <a:ea typeface="+mj-ea"/>
                <a:cs typeface="+mj-cs"/>
              </a:rPr>
              <a:t> of </a:t>
            </a:r>
            <a:r>
              <a:rPr lang="en-US" sz="5100" kern="1200" err="1">
                <a:solidFill>
                  <a:schemeClr val="tx1"/>
                </a:solidFill>
                <a:latin typeface="+mj-lt"/>
                <a:ea typeface="+mj-ea"/>
                <a:cs typeface="+mj-cs"/>
              </a:rPr>
              <a:t>mensen</a:t>
            </a:r>
            <a:r>
              <a:rPr lang="en-US" sz="5100" kern="1200">
                <a:solidFill>
                  <a:schemeClr val="tx1"/>
                </a:solidFill>
                <a:latin typeface="+mj-lt"/>
                <a:ea typeface="+mj-ea"/>
                <a:cs typeface="+mj-cs"/>
              </a:rPr>
              <a:t> die je extra </a:t>
            </a:r>
            <a:r>
              <a:rPr lang="en-US" sz="5100" kern="1200" err="1">
                <a:solidFill>
                  <a:schemeClr val="tx1"/>
                </a:solidFill>
                <a:latin typeface="+mj-lt"/>
                <a:ea typeface="+mj-ea"/>
                <a:cs typeface="+mj-cs"/>
              </a:rPr>
              <a:t>begeleidden</a:t>
            </a:r>
            <a:r>
              <a:rPr lang="en-US" sz="5100" kern="1200">
                <a:solidFill>
                  <a:schemeClr val="tx1"/>
                </a:solidFill>
                <a:latin typeface="+mj-lt"/>
                <a:ea typeface="+mj-ea"/>
                <a:cs typeface="+mj-cs"/>
              </a:rPr>
              <a:t>?</a:t>
            </a:r>
          </a:p>
        </p:txBody>
      </p:sp>
      <p:grpSp>
        <p:nvGrpSpPr>
          <p:cNvPr id="3081" name="Group 308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082" name="Straight Connector 308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83" name="Rectangle 308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cirkel, Kleurrijkheid, Graphics&#10;&#10;Automatisch gegenereerde beschrijving">
            <a:extLst>
              <a:ext uri="{FF2B5EF4-FFF2-40B4-BE49-F238E27FC236}">
                <a16:creationId xmlns:a16="http://schemas.microsoft.com/office/drawing/2014/main" id="{5EB8A8BD-8EAF-0BAB-B89C-15F027871A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93640" y="1325880"/>
            <a:ext cx="3372374" cy="3372374"/>
          </a:xfrm>
          <a:prstGeom prst="rect">
            <a:avLst/>
          </a:prstGeom>
          <a:noFill/>
          <a:ln>
            <a:noFill/>
          </a:ln>
        </p:spPr>
      </p:pic>
      <p:pic>
        <p:nvPicPr>
          <p:cNvPr id="5" name="Afbeelding 4" descr="Afbeelding met schermopname, ontwerp&#10;&#10;Automatisch gegenereerde beschrijving">
            <a:extLst>
              <a:ext uri="{FF2B5EF4-FFF2-40B4-BE49-F238E27FC236}">
                <a16:creationId xmlns:a16="http://schemas.microsoft.com/office/drawing/2014/main" id="{9AD69E02-1164-D3E1-962B-F0411552D5A0}"/>
              </a:ext>
            </a:extLst>
          </p:cNvPr>
          <p:cNvPicPr>
            <a:picLocks noChangeAspect="1"/>
          </p:cNvPicPr>
          <p:nvPr/>
        </p:nvPicPr>
        <p:blipFill>
          <a:blip r:embed="rId3"/>
          <a:stretch>
            <a:fillRect/>
          </a:stretch>
        </p:blipFill>
        <p:spPr>
          <a:xfrm>
            <a:off x="6358718" y="4416271"/>
            <a:ext cx="1772285" cy="1133475"/>
          </a:xfrm>
          <a:prstGeom prst="rect">
            <a:avLst/>
          </a:prstGeom>
        </p:spPr>
      </p:pic>
    </p:spTree>
    <p:extLst>
      <p:ext uri="{BB962C8B-B14F-4D97-AF65-F5344CB8AC3E}">
        <p14:creationId xmlns:p14="http://schemas.microsoft.com/office/powerpoint/2010/main" val="294142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108F0A-FDEB-9AE6-DEE0-5643DAC2317E}"/>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7758431-09ED-83A0-0417-9938F59E4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E33B33-328D-D06D-195F-8FE40054047E}"/>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5100" kern="1200" err="1">
                <a:solidFill>
                  <a:schemeClr val="tx1"/>
                </a:solidFill>
                <a:latin typeface="+mj-lt"/>
                <a:ea typeface="+mj-ea"/>
                <a:cs typeface="+mj-cs"/>
              </a:rPr>
              <a:t>Gaat</a:t>
            </a:r>
            <a:r>
              <a:rPr lang="en-US" sz="5100" kern="1200">
                <a:solidFill>
                  <a:schemeClr val="tx1"/>
                </a:solidFill>
                <a:latin typeface="+mj-lt"/>
                <a:ea typeface="+mj-ea"/>
                <a:cs typeface="+mj-cs"/>
              </a:rPr>
              <a:t> het nu </a:t>
            </a:r>
            <a:r>
              <a:rPr lang="en-US" sz="5100" kern="1200" err="1">
                <a:solidFill>
                  <a:schemeClr val="tx1"/>
                </a:solidFill>
                <a:latin typeface="+mj-lt"/>
                <a:ea typeface="+mj-ea"/>
                <a:cs typeface="+mj-cs"/>
              </a:rPr>
              <a:t>beter</a:t>
            </a:r>
            <a:r>
              <a:rPr lang="en-US" sz="5100" kern="1200">
                <a:solidFill>
                  <a:schemeClr val="tx1"/>
                </a:solidFill>
                <a:latin typeface="+mj-lt"/>
                <a:ea typeface="+mj-ea"/>
                <a:cs typeface="+mj-cs"/>
              </a:rPr>
              <a:t> of </a:t>
            </a:r>
            <a:r>
              <a:rPr lang="en-US" sz="5100" kern="1200" err="1">
                <a:solidFill>
                  <a:schemeClr val="tx1"/>
                </a:solidFill>
                <a:latin typeface="+mj-lt"/>
                <a:ea typeface="+mj-ea"/>
                <a:cs typeface="+mj-cs"/>
              </a:rPr>
              <a:t>slechter</a:t>
            </a:r>
            <a:r>
              <a:rPr lang="en-US" sz="5100" kern="1200">
                <a:solidFill>
                  <a:schemeClr val="tx1"/>
                </a:solidFill>
                <a:latin typeface="+mj-lt"/>
                <a:ea typeface="+mj-ea"/>
                <a:cs typeface="+mj-cs"/>
              </a:rPr>
              <a:t> dan in het begin?</a:t>
            </a:r>
          </a:p>
        </p:txBody>
      </p:sp>
      <p:grpSp>
        <p:nvGrpSpPr>
          <p:cNvPr id="3081" name="Group 3080">
            <a:extLst>
              <a:ext uri="{FF2B5EF4-FFF2-40B4-BE49-F238E27FC236}">
                <a16:creationId xmlns:a16="http://schemas.microsoft.com/office/drawing/2014/main" id="{362E6F34-320F-6ED0-5290-444B56748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082" name="Straight Connector 3081">
              <a:extLst>
                <a:ext uri="{FF2B5EF4-FFF2-40B4-BE49-F238E27FC236}">
                  <a16:creationId xmlns:a16="http://schemas.microsoft.com/office/drawing/2014/main" id="{51AD05E4-F663-5BA1-F3DB-2C998AC6AB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83" name="Rectangle 3082">
              <a:extLst>
                <a:ext uri="{FF2B5EF4-FFF2-40B4-BE49-F238E27FC236}">
                  <a16:creationId xmlns:a16="http://schemas.microsoft.com/office/drawing/2014/main" id="{07928207-410B-A625-AB4F-836EE98E30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6B4AA4C1-0029-DA3C-7520-9EB3A631F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ijdelijke aanduiding voor inhoud 6">
            <a:extLst>
              <a:ext uri="{FF2B5EF4-FFF2-40B4-BE49-F238E27FC236}">
                <a16:creationId xmlns:a16="http://schemas.microsoft.com/office/drawing/2014/main" id="{785702EA-D12F-C6F4-E715-1A3B4006C90E}"/>
              </a:ext>
            </a:extLst>
          </p:cNvPr>
          <p:cNvGraphicFramePr>
            <a:graphicFrameLocks noGrp="1"/>
          </p:cNvGraphicFramePr>
          <p:nvPr>
            <p:ph idx="1"/>
            <p:extLst>
              <p:ext uri="{D42A27DB-BD31-4B8C-83A1-F6EECF244321}">
                <p14:modId xmlns:p14="http://schemas.microsoft.com/office/powerpoint/2010/main" val="2784169006"/>
              </p:ext>
            </p:extLst>
          </p:nvPr>
        </p:nvGraphicFramePr>
        <p:xfrm>
          <a:off x="5845323" y="1111310"/>
          <a:ext cx="4998576" cy="39662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200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D675F-D9C6-0162-6A18-5949316D4E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3C6EAF-6D57-DC31-7B0C-F331B3AA4E07}"/>
              </a:ext>
            </a:extLst>
          </p:cNvPr>
          <p:cNvSpPr>
            <a:spLocks noGrp="1"/>
          </p:cNvSpPr>
          <p:nvPr>
            <p:ph type="title"/>
          </p:nvPr>
        </p:nvSpPr>
        <p:spPr>
          <a:xfrm>
            <a:off x="675016" y="154923"/>
            <a:ext cx="10640992" cy="621437"/>
          </a:xfrm>
        </p:spPr>
        <p:txBody>
          <a:bodyPr>
            <a:normAutofit fontScale="90000"/>
          </a:bodyPr>
          <a:lstStyle/>
          <a:p>
            <a:r>
              <a:rPr lang="nl-NL"/>
              <a:t>Gaat het nu beter of slechter dan in het begin?</a:t>
            </a:r>
          </a:p>
        </p:txBody>
      </p:sp>
      <p:sp>
        <p:nvSpPr>
          <p:cNvPr id="4" name="Tekstballon: ovaal 3">
            <a:extLst>
              <a:ext uri="{FF2B5EF4-FFF2-40B4-BE49-F238E27FC236}">
                <a16:creationId xmlns:a16="http://schemas.microsoft.com/office/drawing/2014/main" id="{E6AA8AAC-131A-C87C-F8E8-A4ED35BB5C67}"/>
              </a:ext>
            </a:extLst>
          </p:cNvPr>
          <p:cNvSpPr/>
          <p:nvPr/>
        </p:nvSpPr>
        <p:spPr>
          <a:xfrm rot="20665204">
            <a:off x="142902" y="1024812"/>
            <a:ext cx="3032555" cy="2152879"/>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rgbClr val="212121"/>
                </a:solidFill>
                <a:effectLst/>
                <a:latin typeface="Segoe UI" panose="020B0502040204020203" pitchFamily="34" charset="0"/>
              </a:rPr>
              <a:t>Beter want ik ben nu gewend en mijn cijfers gaan goed. Ook heb ik nu een pas en krijg ik extra tijd.</a:t>
            </a:r>
            <a:endParaRPr lang="nl-NL" sz="1600"/>
          </a:p>
        </p:txBody>
      </p:sp>
      <p:sp>
        <p:nvSpPr>
          <p:cNvPr id="5" name="Tekstballon: ovaal 4">
            <a:extLst>
              <a:ext uri="{FF2B5EF4-FFF2-40B4-BE49-F238E27FC236}">
                <a16:creationId xmlns:a16="http://schemas.microsoft.com/office/drawing/2014/main" id="{417512F5-3F13-2F77-ADB7-1ADAF109491A}"/>
              </a:ext>
            </a:extLst>
          </p:cNvPr>
          <p:cNvSpPr/>
          <p:nvPr/>
        </p:nvSpPr>
        <p:spPr>
          <a:xfrm rot="1023949">
            <a:off x="8291289" y="1018892"/>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Beter want ik was vorig jaar helemaal alleen en dat was niet te doen. De eerste dag toen ik naar de school ging, wilden niemand helpen. Ik moest alles zelf vinden. Niemand in de klas hielp en gelukkig was er toen iemand die ik kende. Nu ken ik bijna alle leerlingen en nu is het wel goed.</a:t>
            </a:r>
            <a:endParaRPr lang="nl-NL" sz="1400"/>
          </a:p>
        </p:txBody>
      </p:sp>
      <p:sp>
        <p:nvSpPr>
          <p:cNvPr id="6" name="Tekstballon: ovaal 5">
            <a:extLst>
              <a:ext uri="{FF2B5EF4-FFF2-40B4-BE49-F238E27FC236}">
                <a16:creationId xmlns:a16="http://schemas.microsoft.com/office/drawing/2014/main" id="{75A21BA0-1720-15FD-A046-9B684DEE4722}"/>
              </a:ext>
            </a:extLst>
          </p:cNvPr>
          <p:cNvSpPr/>
          <p:nvPr/>
        </p:nvSpPr>
        <p:spPr>
          <a:xfrm>
            <a:off x="4358581" y="882756"/>
            <a:ext cx="3474838" cy="2181764"/>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Beter, 3x beter. Ik krijg hoge cijfers. Ik kon naar VWO zonder 1 onvoldoende. Ik sta voor Ne een 8,6. Ik heb een bijbaantje in de bibliotheek.</a:t>
            </a:r>
            <a:endParaRPr lang="nl-NL" sz="1400"/>
          </a:p>
        </p:txBody>
      </p:sp>
      <p:sp>
        <p:nvSpPr>
          <p:cNvPr id="7" name="Tekstballon: ovaal 6">
            <a:extLst>
              <a:ext uri="{FF2B5EF4-FFF2-40B4-BE49-F238E27FC236}">
                <a16:creationId xmlns:a16="http://schemas.microsoft.com/office/drawing/2014/main" id="{E69D16BA-53FE-8D6B-9438-5F4A13164C75}"/>
              </a:ext>
            </a:extLst>
          </p:cNvPr>
          <p:cNvSpPr/>
          <p:nvPr/>
        </p:nvSpPr>
        <p:spPr>
          <a:xfrm>
            <a:off x="6436879" y="3545385"/>
            <a:ext cx="4848555" cy="2947490"/>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rgbClr val="212121"/>
                </a:solidFill>
                <a:effectLst/>
                <a:latin typeface="Segoe UI" panose="020B0502040204020203" pitchFamily="34" charset="0"/>
              </a:rPr>
              <a:t>Het gaat nu veel beter met mij. Vorig jaar kon ik geschiedenis bijna niet begrijpen. Nu kan ik alles veel beter begrijpen en dat zie ik ook bij mijn cijfers. Vorig jaar had ik een 5,5 en nu heb ik een 7,5 voor geschiedenis. Met wiskunde en natuurkunde heb ik voor de eerste toetsen een 10 gehad.</a:t>
            </a:r>
            <a:endParaRPr lang="nl-NL" sz="1600">
              <a:solidFill>
                <a:schemeClr val="tx1"/>
              </a:solidFill>
            </a:endParaRPr>
          </a:p>
        </p:txBody>
      </p:sp>
      <p:sp>
        <p:nvSpPr>
          <p:cNvPr id="12" name="Tekstballon: ovaal 11">
            <a:extLst>
              <a:ext uri="{FF2B5EF4-FFF2-40B4-BE49-F238E27FC236}">
                <a16:creationId xmlns:a16="http://schemas.microsoft.com/office/drawing/2014/main" id="{AE12009C-0C1A-BCEE-ED63-ED3BCE3BC29A}"/>
              </a:ext>
            </a:extLst>
          </p:cNvPr>
          <p:cNvSpPr/>
          <p:nvPr/>
        </p:nvSpPr>
        <p:spPr>
          <a:xfrm>
            <a:off x="990283" y="3277312"/>
            <a:ext cx="5005229" cy="3580688"/>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In de school gaat het beter. Ik weet hoe het systeem werkt. Ik heb vrienden gemaakt en ik ken de docenten goed. Ik sta nu gemiddeld een 7,5 voor alle vakken en hoef niet heel lang te leren. Ik merkte dat het lastig was omdat ik ouder ben en ik merk echt dat verschil maar ik had ook niet in de 3e willen starten omdat ik dan teveel gemist zou hebben en nu gaat het goed. In het begin had ik nog school in Oekraïne maar ik ben na 2 havo gestopt omdat ik hier verder wil en nu zeker weet dat ik hier blijf.</a:t>
            </a:r>
            <a:endParaRPr lang="nl-NL" sz="1400"/>
          </a:p>
        </p:txBody>
      </p:sp>
    </p:spTree>
    <p:extLst>
      <p:ext uri="{BB962C8B-B14F-4D97-AF65-F5344CB8AC3E}">
        <p14:creationId xmlns:p14="http://schemas.microsoft.com/office/powerpoint/2010/main" val="3213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E7EAE-0089-FEC6-F659-0E1610C611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ECFA42-B9F7-6DDC-9688-E5BBB4424E51}"/>
              </a:ext>
            </a:extLst>
          </p:cNvPr>
          <p:cNvSpPr>
            <a:spLocks noGrp="1"/>
          </p:cNvSpPr>
          <p:nvPr>
            <p:ph type="title"/>
          </p:nvPr>
        </p:nvSpPr>
        <p:spPr>
          <a:xfrm>
            <a:off x="775504" y="365125"/>
            <a:ext cx="10640992" cy="621437"/>
          </a:xfrm>
        </p:spPr>
        <p:txBody>
          <a:bodyPr>
            <a:normAutofit fontScale="90000"/>
          </a:bodyPr>
          <a:lstStyle/>
          <a:p>
            <a:r>
              <a:rPr lang="nl-NL"/>
              <a:t>Heb je nog een tip of advies voor ons?</a:t>
            </a:r>
          </a:p>
        </p:txBody>
      </p:sp>
      <p:sp>
        <p:nvSpPr>
          <p:cNvPr id="4" name="Tekstballon: ovaal 3">
            <a:extLst>
              <a:ext uri="{FF2B5EF4-FFF2-40B4-BE49-F238E27FC236}">
                <a16:creationId xmlns:a16="http://schemas.microsoft.com/office/drawing/2014/main" id="{79B9F9D4-1170-924B-BAC8-ED4247180571}"/>
              </a:ext>
            </a:extLst>
          </p:cNvPr>
          <p:cNvSpPr/>
          <p:nvPr/>
        </p:nvSpPr>
        <p:spPr>
          <a:xfrm rot="20665204">
            <a:off x="127210" y="1024813"/>
            <a:ext cx="3032555" cy="2152879"/>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Ja, in de EOA ook tijd voor Duits en Frans. Ik wist het nu niet en anders had ik de hele zomer extra geleerd voor die vakken. Nu deden ze Frans al op A2.</a:t>
            </a:r>
            <a:endParaRPr lang="nl-NL" sz="1400"/>
          </a:p>
        </p:txBody>
      </p:sp>
      <p:sp>
        <p:nvSpPr>
          <p:cNvPr id="5" name="Tekstballon: ovaal 4">
            <a:extLst>
              <a:ext uri="{FF2B5EF4-FFF2-40B4-BE49-F238E27FC236}">
                <a16:creationId xmlns:a16="http://schemas.microsoft.com/office/drawing/2014/main" id="{609B6A77-58AA-2BF3-85BF-EB03D551E8BF}"/>
              </a:ext>
            </a:extLst>
          </p:cNvPr>
          <p:cNvSpPr/>
          <p:nvPr/>
        </p:nvSpPr>
        <p:spPr>
          <a:xfrm rot="1023949">
            <a:off x="8154897" y="876955"/>
            <a:ext cx="3862345" cy="2494163"/>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Ik vind het heel belangrijk dat wij een kans krijgen. Ik was ziek in de </a:t>
            </a:r>
            <a:r>
              <a:rPr lang="nl-NL" sz="1400" b="0" i="0" err="1">
                <a:solidFill>
                  <a:srgbClr val="212121"/>
                </a:solidFill>
                <a:effectLst/>
                <a:latin typeface="Segoe UI" panose="020B0502040204020203" pitchFamily="34" charset="0"/>
              </a:rPr>
              <a:t>toetsweek</a:t>
            </a:r>
            <a:r>
              <a:rPr lang="nl-NL" sz="1400" b="0" i="0">
                <a:solidFill>
                  <a:srgbClr val="212121"/>
                </a:solidFill>
                <a:effectLst/>
                <a:latin typeface="Segoe UI" panose="020B0502040204020203" pitchFamily="34" charset="0"/>
              </a:rPr>
              <a:t> maar ze hebben mij niet gevraagd om inhaaltoetsen te doen omdat mijn gedrag goed was. Daar was ik heel blij mee. Ik mocht zo naar 3 havo en daar gaat het heel goed.</a:t>
            </a:r>
            <a:endParaRPr lang="nl-NL" sz="1400"/>
          </a:p>
        </p:txBody>
      </p:sp>
      <p:sp>
        <p:nvSpPr>
          <p:cNvPr id="6" name="Tekstballon: ovaal 5">
            <a:extLst>
              <a:ext uri="{FF2B5EF4-FFF2-40B4-BE49-F238E27FC236}">
                <a16:creationId xmlns:a16="http://schemas.microsoft.com/office/drawing/2014/main" id="{C3FA0DBD-D712-1AB8-F44D-BA206C9C25AA}"/>
              </a:ext>
            </a:extLst>
          </p:cNvPr>
          <p:cNvSpPr/>
          <p:nvPr/>
        </p:nvSpPr>
        <p:spPr>
          <a:xfrm>
            <a:off x="3964333" y="1130851"/>
            <a:ext cx="3474838" cy="2181764"/>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Rekening houden met taalbarrières. Ik mocht bijvoorbeeld van mijn docenten het niet in het Engels opschrijven. Van sommigen wel maar van anderen niet.</a:t>
            </a:r>
            <a:endParaRPr lang="nl-NL" sz="1400"/>
          </a:p>
        </p:txBody>
      </p:sp>
      <p:sp>
        <p:nvSpPr>
          <p:cNvPr id="7" name="Tekstballon: ovaal 6">
            <a:extLst>
              <a:ext uri="{FF2B5EF4-FFF2-40B4-BE49-F238E27FC236}">
                <a16:creationId xmlns:a16="http://schemas.microsoft.com/office/drawing/2014/main" id="{7FA11A95-1861-323A-9E75-2D9244EEBD9A}"/>
              </a:ext>
            </a:extLst>
          </p:cNvPr>
          <p:cNvSpPr/>
          <p:nvPr/>
        </p:nvSpPr>
        <p:spPr>
          <a:xfrm>
            <a:off x="7067446" y="4027238"/>
            <a:ext cx="3602690" cy="236525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0" i="0">
                <a:solidFill>
                  <a:srgbClr val="212121"/>
                </a:solidFill>
                <a:effectLst/>
                <a:latin typeface="Segoe UI" panose="020B0502040204020203" pitchFamily="34" charset="0"/>
              </a:rPr>
              <a:t>Misschien kunnen ze bijles geven voor ons want dat helpt echt.</a:t>
            </a:r>
            <a:endParaRPr lang="nl-NL" sz="1600">
              <a:solidFill>
                <a:schemeClr val="tx1"/>
              </a:solidFill>
            </a:endParaRPr>
          </a:p>
        </p:txBody>
      </p:sp>
      <p:sp>
        <p:nvSpPr>
          <p:cNvPr id="12" name="Tekstballon: ovaal 11">
            <a:extLst>
              <a:ext uri="{FF2B5EF4-FFF2-40B4-BE49-F238E27FC236}">
                <a16:creationId xmlns:a16="http://schemas.microsoft.com/office/drawing/2014/main" id="{7DB3FD2C-F5D2-9B27-ACA8-1304687FFEDA}"/>
              </a:ext>
            </a:extLst>
          </p:cNvPr>
          <p:cNvSpPr/>
          <p:nvPr/>
        </p:nvSpPr>
        <p:spPr>
          <a:xfrm>
            <a:off x="1819575" y="3545385"/>
            <a:ext cx="3602690" cy="2721836"/>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0" i="0">
                <a:solidFill>
                  <a:srgbClr val="212121"/>
                </a:solidFill>
                <a:effectLst/>
                <a:latin typeface="Segoe UI" panose="020B0502040204020203" pitchFamily="34" charset="0"/>
              </a:rPr>
              <a:t>Ik vind dat het hier op school wel goed gaat maar het is belangrijk dat docenten geen moeilijke woorden gebruiken. Het is belangrijk om duidelijk les te geven want wij durven het niet zo goed te vragen tijdens de les.</a:t>
            </a:r>
            <a:endParaRPr lang="nl-NL" sz="1400"/>
          </a:p>
        </p:txBody>
      </p:sp>
    </p:spTree>
    <p:extLst>
      <p:ext uri="{BB962C8B-B14F-4D97-AF65-F5344CB8AC3E}">
        <p14:creationId xmlns:p14="http://schemas.microsoft.com/office/powerpoint/2010/main" val="5341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1024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806826-4B66-E214-F6F9-592468449277}"/>
              </a:ext>
            </a:extLst>
          </p:cNvPr>
          <p:cNvSpPr>
            <a:spLocks noGrp="1"/>
          </p:cNvSpPr>
          <p:nvPr>
            <p:ph type="title"/>
          </p:nvPr>
        </p:nvSpPr>
        <p:spPr>
          <a:xfrm>
            <a:off x="7170345" y="1562695"/>
            <a:ext cx="3683044" cy="957097"/>
          </a:xfrm>
        </p:spPr>
        <p:txBody>
          <a:bodyPr vert="horz" lIns="91440" tIns="45720" rIns="91440" bIns="45720" rtlCol="0" anchor="b">
            <a:normAutofit/>
          </a:bodyPr>
          <a:lstStyle/>
          <a:p>
            <a:r>
              <a:rPr lang="en-US" sz="5600" dirty="0"/>
              <a:t>Op school</a:t>
            </a:r>
          </a:p>
        </p:txBody>
      </p:sp>
      <p:sp>
        <p:nvSpPr>
          <p:cNvPr id="10245" name="Oval 1024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Overleg Afbeeldingen - Gratis downloaden op Freepik">
            <a:extLst>
              <a:ext uri="{FF2B5EF4-FFF2-40B4-BE49-F238E27FC236}">
                <a16:creationId xmlns:a16="http://schemas.microsoft.com/office/drawing/2014/main" id="{9257B07C-186E-A0FE-B278-B0A7A52001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430" r="18025"/>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25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25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kstvak 3">
            <a:extLst>
              <a:ext uri="{FF2B5EF4-FFF2-40B4-BE49-F238E27FC236}">
                <a16:creationId xmlns:a16="http://schemas.microsoft.com/office/drawing/2014/main" id="{07BDE314-A087-65E7-7910-8DE41EF32CE4}"/>
              </a:ext>
            </a:extLst>
          </p:cNvPr>
          <p:cNvSpPr txBox="1"/>
          <p:nvPr/>
        </p:nvSpPr>
        <p:spPr>
          <a:xfrm>
            <a:off x="6388119" y="2990818"/>
            <a:ext cx="5198041" cy="18437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err="1">
                <a:solidFill>
                  <a:schemeClr val="tx1">
                    <a:alpha val="80000"/>
                  </a:schemeClr>
                </a:solidFill>
              </a:rPr>
              <a:t>Vul</a:t>
            </a:r>
            <a:r>
              <a:rPr lang="en-US" sz="2000" dirty="0">
                <a:solidFill>
                  <a:schemeClr val="tx1">
                    <a:alpha val="80000"/>
                  </a:schemeClr>
                </a:solidFill>
              </a:rPr>
              <a:t> het </a:t>
            </a:r>
            <a:r>
              <a:rPr lang="en-US" sz="2000" dirty="0" err="1">
                <a:solidFill>
                  <a:schemeClr val="tx1">
                    <a:alpha val="80000"/>
                  </a:schemeClr>
                </a:solidFill>
              </a:rPr>
              <a:t>formulier</a:t>
            </a:r>
            <a:r>
              <a:rPr lang="en-US" sz="2000" dirty="0">
                <a:solidFill>
                  <a:schemeClr val="tx1">
                    <a:alpha val="80000"/>
                  </a:schemeClr>
                </a:solidFill>
              </a:rPr>
              <a:t> in over </a:t>
            </a:r>
            <a:r>
              <a:rPr lang="en-US" sz="2000" dirty="0" err="1">
                <a:solidFill>
                  <a:schemeClr val="tx1">
                    <a:alpha val="80000"/>
                  </a:schemeClr>
                </a:solidFill>
              </a:rPr>
              <a:t>jouw</a:t>
            </a:r>
            <a:r>
              <a:rPr lang="en-US" sz="2000" dirty="0">
                <a:solidFill>
                  <a:schemeClr val="tx1">
                    <a:alpha val="80000"/>
                  </a:schemeClr>
                </a:solidFill>
              </a:rPr>
              <a:t> school.</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Ben je </a:t>
            </a:r>
            <a:r>
              <a:rPr lang="en-US" sz="2000" dirty="0" err="1">
                <a:solidFill>
                  <a:schemeClr val="tx1">
                    <a:alpha val="80000"/>
                  </a:schemeClr>
                </a:solidFill>
              </a:rPr>
              <a:t>tevreden</a:t>
            </a:r>
            <a:r>
              <a:rPr lang="en-US" sz="2000" dirty="0">
                <a:solidFill>
                  <a:schemeClr val="tx1">
                    <a:alpha val="80000"/>
                  </a:schemeClr>
                </a:solidFill>
              </a:rPr>
              <a:t> over hoe het nu </a:t>
            </a:r>
            <a:r>
              <a:rPr lang="en-US" sz="2000" dirty="0" err="1">
                <a:solidFill>
                  <a:schemeClr val="tx1">
                    <a:alpha val="80000"/>
                  </a:schemeClr>
                </a:solidFill>
              </a:rPr>
              <a:t>gaat</a:t>
            </a:r>
            <a:r>
              <a:rPr lang="en-US" sz="2000" dirty="0">
                <a:solidFill>
                  <a:schemeClr val="tx1">
                    <a:alpha val="80000"/>
                  </a:schemeClr>
                </a:solidFill>
              </a:rPr>
              <a:t>?</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Wat </a:t>
            </a:r>
            <a:r>
              <a:rPr lang="en-US" sz="2000" dirty="0" err="1">
                <a:solidFill>
                  <a:schemeClr val="tx1">
                    <a:alpha val="80000"/>
                  </a:schemeClr>
                </a:solidFill>
              </a:rPr>
              <a:t>zou</a:t>
            </a:r>
            <a:r>
              <a:rPr lang="en-US" sz="2000" dirty="0">
                <a:solidFill>
                  <a:schemeClr val="tx1">
                    <a:alpha val="80000"/>
                  </a:schemeClr>
                </a:solidFill>
              </a:rPr>
              <a:t> je </a:t>
            </a:r>
            <a:r>
              <a:rPr lang="en-US" sz="2000" dirty="0" err="1">
                <a:solidFill>
                  <a:schemeClr val="tx1">
                    <a:alpha val="80000"/>
                  </a:schemeClr>
                </a:solidFill>
              </a:rPr>
              <a:t>anders</a:t>
            </a:r>
            <a:r>
              <a:rPr lang="en-US" sz="2000" dirty="0">
                <a:solidFill>
                  <a:schemeClr val="tx1">
                    <a:alpha val="80000"/>
                  </a:schemeClr>
                </a:solidFill>
              </a:rPr>
              <a:t> </a:t>
            </a:r>
            <a:r>
              <a:rPr lang="en-US" sz="2000" dirty="0" err="1">
                <a:solidFill>
                  <a:schemeClr val="tx1">
                    <a:alpha val="80000"/>
                  </a:schemeClr>
                </a:solidFill>
              </a:rPr>
              <a:t>willen</a:t>
            </a:r>
            <a:r>
              <a:rPr lang="en-US" sz="2000" dirty="0">
                <a:solidFill>
                  <a:schemeClr val="tx1">
                    <a:alpha val="80000"/>
                  </a:schemeClr>
                </a:solidFill>
              </a:rPr>
              <a:t> op </a:t>
            </a:r>
            <a:r>
              <a:rPr lang="en-US" sz="2000" dirty="0" err="1">
                <a:solidFill>
                  <a:schemeClr val="tx1">
                    <a:alpha val="80000"/>
                  </a:schemeClr>
                </a:solidFill>
              </a:rPr>
              <a:t>jouw</a:t>
            </a:r>
            <a:r>
              <a:rPr lang="en-US" sz="2000" dirty="0">
                <a:solidFill>
                  <a:schemeClr val="tx1">
                    <a:alpha val="80000"/>
                  </a:schemeClr>
                </a:solidFill>
              </a:rPr>
              <a:t> school?</a:t>
            </a:r>
          </a:p>
        </p:txBody>
      </p:sp>
      <p:sp>
        <p:nvSpPr>
          <p:cNvPr id="1025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257"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66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61DC0-2E83-E7FD-4BAE-CA62359CD2C1}"/>
            </a:ext>
          </a:extLst>
        </p:cNvPr>
        <p:cNvGrpSpPr/>
        <p:nvPr/>
      </p:nvGrpSpPr>
      <p:grpSpPr>
        <a:xfrm>
          <a:off x="0" y="0"/>
          <a:ext cx="0" cy="0"/>
          <a:chOff x="0" y="0"/>
          <a:chExt cx="0" cy="0"/>
        </a:xfrm>
      </p:grpSpPr>
      <p:sp useBgFill="1">
        <p:nvSpPr>
          <p:cNvPr id="10244" name="Rectangle 10246">
            <a:extLst>
              <a:ext uri="{FF2B5EF4-FFF2-40B4-BE49-F238E27FC236}">
                <a16:creationId xmlns:a16="http://schemas.microsoft.com/office/drawing/2014/main" id="{BA6579A3-A8A6-28A1-A44A-D5A7FFA86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D4CEA2-BE41-7556-B6D4-D7F8A0783497}"/>
              </a:ext>
            </a:extLst>
          </p:cNvPr>
          <p:cNvSpPr>
            <a:spLocks noGrp="1"/>
          </p:cNvSpPr>
          <p:nvPr>
            <p:ph type="title"/>
          </p:nvPr>
        </p:nvSpPr>
        <p:spPr>
          <a:xfrm>
            <a:off x="6665882" y="3425328"/>
            <a:ext cx="4100364" cy="799552"/>
          </a:xfrm>
        </p:spPr>
        <p:txBody>
          <a:bodyPr vert="horz" lIns="91440" tIns="45720" rIns="91440" bIns="45720" rtlCol="0" anchor="b">
            <a:normAutofit fontScale="90000"/>
          </a:bodyPr>
          <a:lstStyle/>
          <a:p>
            <a:r>
              <a:rPr lang="en-US" sz="5600" dirty="0"/>
              <a:t>In de regio</a:t>
            </a:r>
          </a:p>
        </p:txBody>
      </p:sp>
      <p:sp>
        <p:nvSpPr>
          <p:cNvPr id="10245" name="Oval 10248">
            <a:extLst>
              <a:ext uri="{FF2B5EF4-FFF2-40B4-BE49-F238E27FC236}">
                <a16:creationId xmlns:a16="http://schemas.microsoft.com/office/drawing/2014/main" id="{65EAD4F4-E327-C5BE-72FA-76C0D3CD7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Overleg Afbeeldingen - Gratis downloaden op Freepik">
            <a:extLst>
              <a:ext uri="{FF2B5EF4-FFF2-40B4-BE49-F238E27FC236}">
                <a16:creationId xmlns:a16="http://schemas.microsoft.com/office/drawing/2014/main" id="{052B7858-6659-0635-65BB-4F34F030B2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430" r="18025"/>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251" name="!!plus graphic">
            <a:extLst>
              <a:ext uri="{FF2B5EF4-FFF2-40B4-BE49-F238E27FC236}">
                <a16:creationId xmlns:a16="http://schemas.microsoft.com/office/drawing/2014/main" id="{AED3A574-99D4-6C24-D80A-7EC2EFDF8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253" name="!!circle graphic">
            <a:extLst>
              <a:ext uri="{FF2B5EF4-FFF2-40B4-BE49-F238E27FC236}">
                <a16:creationId xmlns:a16="http://schemas.microsoft.com/office/drawing/2014/main" id="{EDE3097C-2577-C48C-CFDA-3F1A6290E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kstvak 3">
            <a:extLst>
              <a:ext uri="{FF2B5EF4-FFF2-40B4-BE49-F238E27FC236}">
                <a16:creationId xmlns:a16="http://schemas.microsoft.com/office/drawing/2014/main" id="{FB1AD3CC-C7B8-C5BC-824E-1F6231FE06F6}"/>
              </a:ext>
            </a:extLst>
          </p:cNvPr>
          <p:cNvSpPr txBox="1"/>
          <p:nvPr/>
        </p:nvSpPr>
        <p:spPr>
          <a:xfrm>
            <a:off x="6570572" y="4501539"/>
            <a:ext cx="4195674" cy="1889190"/>
          </a:xfrm>
          <a:prstGeom prst="rect">
            <a:avLst/>
          </a:prstGeom>
        </p:spPr>
        <p:txBody>
          <a:bodyPr vert="horz" lIns="91440" tIns="45720" rIns="91440" bIns="45720" rtlCol="0" anchor="t">
            <a:normAutofit/>
          </a:bodyPr>
          <a:lstStyle/>
          <a:p>
            <a:pPr marL="342900" indent="-342900">
              <a:lnSpc>
                <a:spcPct val="90000"/>
              </a:lnSpc>
              <a:spcAft>
                <a:spcPts val="600"/>
              </a:spcAft>
              <a:buFont typeface="Arial" panose="020B0604020202020204" pitchFamily="34" charset="0"/>
              <a:buChar char="•"/>
            </a:pPr>
            <a:r>
              <a:rPr lang="en-US" sz="2000" dirty="0" err="1">
                <a:solidFill>
                  <a:schemeClr val="tx1">
                    <a:alpha val="80000"/>
                  </a:schemeClr>
                </a:solidFill>
              </a:rPr>
              <a:t>Oprichten</a:t>
            </a:r>
            <a:r>
              <a:rPr lang="en-US" sz="2000" dirty="0">
                <a:solidFill>
                  <a:schemeClr val="tx1">
                    <a:alpha val="80000"/>
                  </a:schemeClr>
                </a:solidFill>
              </a:rPr>
              <a:t> </a:t>
            </a:r>
            <a:r>
              <a:rPr lang="en-US" sz="2000" dirty="0" err="1">
                <a:solidFill>
                  <a:schemeClr val="tx1">
                    <a:alpha val="80000"/>
                  </a:schemeClr>
                </a:solidFill>
              </a:rPr>
              <a:t>expertisecentrum</a:t>
            </a:r>
            <a:r>
              <a:rPr lang="en-US" sz="2000" dirty="0">
                <a:solidFill>
                  <a:schemeClr val="tx1">
                    <a:alpha val="80000"/>
                  </a:schemeClr>
                </a:solidFill>
              </a:rPr>
              <a:t>?</a:t>
            </a:r>
          </a:p>
          <a:p>
            <a:pPr marL="342900" indent="-3429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342900" indent="-342900">
              <a:lnSpc>
                <a:spcPct val="90000"/>
              </a:lnSpc>
              <a:spcAft>
                <a:spcPts val="600"/>
              </a:spcAft>
              <a:buFont typeface="Arial" panose="020B0604020202020204" pitchFamily="34" charset="0"/>
              <a:buChar char="•"/>
            </a:pPr>
            <a:r>
              <a:rPr lang="en-US" sz="2000" dirty="0" err="1">
                <a:solidFill>
                  <a:schemeClr val="tx1">
                    <a:alpha val="80000"/>
                  </a:schemeClr>
                </a:solidFill>
              </a:rPr>
              <a:t>Voorlichting</a:t>
            </a:r>
            <a:r>
              <a:rPr lang="en-US" sz="2000" dirty="0">
                <a:solidFill>
                  <a:schemeClr val="tx1">
                    <a:alpha val="80000"/>
                  </a:schemeClr>
                </a:solidFill>
              </a:rPr>
              <a:t> op </a:t>
            </a:r>
            <a:r>
              <a:rPr lang="en-US" sz="2000" dirty="0" err="1">
                <a:solidFill>
                  <a:schemeClr val="tx1">
                    <a:alpha val="80000"/>
                  </a:schemeClr>
                </a:solidFill>
              </a:rPr>
              <a:t>scholen</a:t>
            </a:r>
            <a:r>
              <a:rPr lang="en-US" sz="2000" dirty="0">
                <a:solidFill>
                  <a:schemeClr val="tx1">
                    <a:alpha val="80000"/>
                  </a:schemeClr>
                </a:solidFill>
              </a:rPr>
              <a:t>?</a:t>
            </a:r>
          </a:p>
          <a:p>
            <a:pPr marL="342900" indent="-3429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342900" indent="-342900">
              <a:lnSpc>
                <a:spcPct val="90000"/>
              </a:lnSpc>
              <a:spcAft>
                <a:spcPts val="600"/>
              </a:spcAft>
              <a:buFont typeface="Arial" panose="020B0604020202020204" pitchFamily="34" charset="0"/>
              <a:buChar char="•"/>
            </a:pPr>
            <a:r>
              <a:rPr lang="en-US" sz="2000" dirty="0" err="1">
                <a:solidFill>
                  <a:schemeClr val="tx1">
                    <a:alpha val="80000"/>
                  </a:schemeClr>
                </a:solidFill>
              </a:rPr>
              <a:t>Scholing</a:t>
            </a:r>
            <a:r>
              <a:rPr lang="en-US" sz="2000" dirty="0">
                <a:solidFill>
                  <a:schemeClr val="tx1">
                    <a:alpha val="80000"/>
                  </a:schemeClr>
                </a:solidFill>
              </a:rPr>
              <a:t> </a:t>
            </a:r>
            <a:r>
              <a:rPr lang="en-US" sz="2000" dirty="0" err="1">
                <a:solidFill>
                  <a:schemeClr val="tx1">
                    <a:alpha val="80000"/>
                  </a:schemeClr>
                </a:solidFill>
              </a:rPr>
              <a:t>nodig</a:t>
            </a:r>
            <a:r>
              <a:rPr lang="en-US" sz="2000" dirty="0">
                <a:solidFill>
                  <a:schemeClr val="tx1">
                    <a:alpha val="80000"/>
                  </a:schemeClr>
                </a:solidFill>
              </a:rPr>
              <a:t> </a:t>
            </a:r>
            <a:r>
              <a:rPr lang="en-US" sz="2000" dirty="0" err="1">
                <a:solidFill>
                  <a:schemeClr val="tx1">
                    <a:alpha val="80000"/>
                  </a:schemeClr>
                </a:solidFill>
              </a:rPr>
              <a:t>bij</a:t>
            </a:r>
            <a:r>
              <a:rPr lang="en-US" sz="2000" dirty="0">
                <a:solidFill>
                  <a:schemeClr val="tx1">
                    <a:alpha val="80000"/>
                  </a:schemeClr>
                </a:solidFill>
              </a:rPr>
              <a:t> </a:t>
            </a:r>
            <a:r>
              <a:rPr lang="en-US" sz="2000" dirty="0" err="1">
                <a:solidFill>
                  <a:schemeClr val="tx1">
                    <a:alpha val="80000"/>
                  </a:schemeClr>
                </a:solidFill>
              </a:rPr>
              <a:t>jou</a:t>
            </a:r>
            <a:r>
              <a:rPr lang="en-US" sz="2000" dirty="0">
                <a:solidFill>
                  <a:schemeClr val="tx1">
                    <a:alpha val="80000"/>
                  </a:schemeClr>
                </a:solidFill>
              </a:rPr>
              <a:t> op school?</a:t>
            </a:r>
          </a:p>
          <a:p>
            <a:pPr>
              <a:lnSpc>
                <a:spcPct val="90000"/>
              </a:lnSpc>
              <a:spcAft>
                <a:spcPts val="600"/>
              </a:spcAft>
            </a:pPr>
            <a:endParaRPr lang="en-US" sz="2000" dirty="0">
              <a:solidFill>
                <a:schemeClr val="tx1">
                  <a:alpha val="80000"/>
                </a:schemeClr>
              </a:solidFill>
            </a:endParaRPr>
          </a:p>
        </p:txBody>
      </p:sp>
      <p:sp>
        <p:nvSpPr>
          <p:cNvPr id="10255" name="!!dot graphic">
            <a:extLst>
              <a:ext uri="{FF2B5EF4-FFF2-40B4-BE49-F238E27FC236}">
                <a16:creationId xmlns:a16="http://schemas.microsoft.com/office/drawing/2014/main" id="{E70CE2C2-0218-11B2-03B0-5FD89B7ED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257" name="!!Straight Connector">
            <a:extLst>
              <a:ext uri="{FF2B5EF4-FFF2-40B4-BE49-F238E27FC236}">
                <a16:creationId xmlns:a16="http://schemas.microsoft.com/office/drawing/2014/main" id="{A121DDDE-4E38-F63E-5C27-29969AE9C0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EA136B56-B5D0-DC41-C356-D51EF03AF3B1}"/>
              </a:ext>
            </a:extLst>
          </p:cNvPr>
          <p:cNvSpPr txBox="1">
            <a:spLocks/>
          </p:cNvSpPr>
          <p:nvPr/>
        </p:nvSpPr>
        <p:spPr>
          <a:xfrm>
            <a:off x="6665882" y="472771"/>
            <a:ext cx="3683044" cy="9570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a:t>Op school</a:t>
            </a:r>
            <a:endParaRPr lang="en-US" sz="5600" dirty="0"/>
          </a:p>
        </p:txBody>
      </p:sp>
      <p:sp>
        <p:nvSpPr>
          <p:cNvPr id="5" name="Tekstvak 4">
            <a:extLst>
              <a:ext uri="{FF2B5EF4-FFF2-40B4-BE49-F238E27FC236}">
                <a16:creationId xmlns:a16="http://schemas.microsoft.com/office/drawing/2014/main" id="{FF904AE4-73A4-401F-41E9-CA21BF7B4C6D}"/>
              </a:ext>
            </a:extLst>
          </p:cNvPr>
          <p:cNvSpPr txBox="1"/>
          <p:nvPr/>
        </p:nvSpPr>
        <p:spPr>
          <a:xfrm>
            <a:off x="6488541" y="1429868"/>
            <a:ext cx="5198041" cy="18437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err="1">
                <a:solidFill>
                  <a:schemeClr val="tx1">
                    <a:alpha val="80000"/>
                  </a:schemeClr>
                </a:solidFill>
              </a:rPr>
              <a:t>Vul</a:t>
            </a:r>
            <a:r>
              <a:rPr lang="en-US" sz="2000" dirty="0">
                <a:solidFill>
                  <a:schemeClr val="tx1">
                    <a:alpha val="80000"/>
                  </a:schemeClr>
                </a:solidFill>
              </a:rPr>
              <a:t> het </a:t>
            </a:r>
            <a:r>
              <a:rPr lang="en-US" sz="2000" dirty="0" err="1">
                <a:solidFill>
                  <a:schemeClr val="tx1">
                    <a:alpha val="80000"/>
                  </a:schemeClr>
                </a:solidFill>
              </a:rPr>
              <a:t>formulier</a:t>
            </a:r>
            <a:r>
              <a:rPr lang="en-US" sz="2000" dirty="0">
                <a:solidFill>
                  <a:schemeClr val="tx1">
                    <a:alpha val="80000"/>
                  </a:schemeClr>
                </a:solidFill>
              </a:rPr>
              <a:t> in over </a:t>
            </a:r>
            <a:r>
              <a:rPr lang="en-US" sz="2000" dirty="0" err="1">
                <a:solidFill>
                  <a:schemeClr val="tx1">
                    <a:alpha val="80000"/>
                  </a:schemeClr>
                </a:solidFill>
              </a:rPr>
              <a:t>jouw</a:t>
            </a:r>
            <a:r>
              <a:rPr lang="en-US" sz="2000" dirty="0">
                <a:solidFill>
                  <a:schemeClr val="tx1">
                    <a:alpha val="80000"/>
                  </a:schemeClr>
                </a:solidFill>
              </a:rPr>
              <a:t> school.</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Ben je </a:t>
            </a:r>
            <a:r>
              <a:rPr lang="en-US" sz="2000" dirty="0" err="1">
                <a:solidFill>
                  <a:schemeClr val="tx1">
                    <a:alpha val="80000"/>
                  </a:schemeClr>
                </a:solidFill>
              </a:rPr>
              <a:t>tevreden</a:t>
            </a:r>
            <a:r>
              <a:rPr lang="en-US" sz="2000" dirty="0">
                <a:solidFill>
                  <a:schemeClr val="tx1">
                    <a:alpha val="80000"/>
                  </a:schemeClr>
                </a:solidFill>
              </a:rPr>
              <a:t> over hoe het nu </a:t>
            </a:r>
            <a:r>
              <a:rPr lang="en-US" sz="2000" dirty="0" err="1">
                <a:solidFill>
                  <a:schemeClr val="tx1">
                    <a:alpha val="80000"/>
                  </a:schemeClr>
                </a:solidFill>
              </a:rPr>
              <a:t>gaat</a:t>
            </a:r>
            <a:r>
              <a:rPr lang="en-US" sz="2000" dirty="0">
                <a:solidFill>
                  <a:schemeClr val="tx1">
                    <a:alpha val="80000"/>
                  </a:schemeClr>
                </a:solidFill>
              </a:rPr>
              <a:t>?</a:t>
            </a: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Wat </a:t>
            </a:r>
            <a:r>
              <a:rPr lang="en-US" sz="2000" dirty="0" err="1">
                <a:solidFill>
                  <a:schemeClr val="tx1">
                    <a:alpha val="80000"/>
                  </a:schemeClr>
                </a:solidFill>
              </a:rPr>
              <a:t>zou</a:t>
            </a:r>
            <a:r>
              <a:rPr lang="en-US" sz="2000" dirty="0">
                <a:solidFill>
                  <a:schemeClr val="tx1">
                    <a:alpha val="80000"/>
                  </a:schemeClr>
                </a:solidFill>
              </a:rPr>
              <a:t> je </a:t>
            </a:r>
            <a:r>
              <a:rPr lang="en-US" sz="2000" dirty="0" err="1">
                <a:solidFill>
                  <a:schemeClr val="tx1">
                    <a:alpha val="80000"/>
                  </a:schemeClr>
                </a:solidFill>
              </a:rPr>
              <a:t>anders</a:t>
            </a:r>
            <a:r>
              <a:rPr lang="en-US" sz="2000" dirty="0">
                <a:solidFill>
                  <a:schemeClr val="tx1">
                    <a:alpha val="80000"/>
                  </a:schemeClr>
                </a:solidFill>
              </a:rPr>
              <a:t> </a:t>
            </a:r>
            <a:r>
              <a:rPr lang="en-US" sz="2000" dirty="0" err="1">
                <a:solidFill>
                  <a:schemeClr val="tx1">
                    <a:alpha val="80000"/>
                  </a:schemeClr>
                </a:solidFill>
              </a:rPr>
              <a:t>willen</a:t>
            </a:r>
            <a:r>
              <a:rPr lang="en-US" sz="2000" dirty="0">
                <a:solidFill>
                  <a:schemeClr val="tx1">
                    <a:alpha val="80000"/>
                  </a:schemeClr>
                </a:solidFill>
              </a:rPr>
              <a:t> op </a:t>
            </a:r>
            <a:r>
              <a:rPr lang="en-US" sz="2000" dirty="0" err="1">
                <a:solidFill>
                  <a:schemeClr val="tx1">
                    <a:alpha val="80000"/>
                  </a:schemeClr>
                </a:solidFill>
              </a:rPr>
              <a:t>jouw</a:t>
            </a:r>
            <a:r>
              <a:rPr lang="en-US" sz="2000" dirty="0">
                <a:solidFill>
                  <a:schemeClr val="tx1">
                    <a:alpha val="80000"/>
                  </a:schemeClr>
                </a:solidFill>
              </a:rPr>
              <a:t> school?</a:t>
            </a:r>
          </a:p>
        </p:txBody>
      </p:sp>
    </p:spTree>
    <p:extLst>
      <p:ext uri="{BB962C8B-B14F-4D97-AF65-F5344CB8AC3E}">
        <p14:creationId xmlns:p14="http://schemas.microsoft.com/office/powerpoint/2010/main" val="374533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03C8F0-48A8-A8E3-8B88-0FDB04C0AD93}"/>
              </a:ext>
            </a:extLst>
          </p:cNvPr>
          <p:cNvSpPr>
            <a:spLocks noGrp="1"/>
          </p:cNvSpPr>
          <p:nvPr>
            <p:ph type="title"/>
          </p:nvPr>
        </p:nvSpPr>
        <p:spPr>
          <a:xfrm>
            <a:off x="1171074" y="1396686"/>
            <a:ext cx="3240506" cy="4064628"/>
          </a:xfrm>
        </p:spPr>
        <p:txBody>
          <a:bodyPr>
            <a:normAutofit/>
          </a:bodyPr>
          <a:lstStyle/>
          <a:p>
            <a:r>
              <a:rPr lang="nl-NL">
                <a:solidFill>
                  <a:srgbClr val="FFFFFF"/>
                </a:solidFill>
              </a:rPr>
              <a:t>De wet – onze opdracht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E31E4A-4ACB-6CC4-6D8D-59F34FA5B271}"/>
              </a:ext>
            </a:extLst>
          </p:cNvPr>
          <p:cNvSpPr>
            <a:spLocks noGrp="1"/>
          </p:cNvSpPr>
          <p:nvPr>
            <p:ph idx="1"/>
          </p:nvPr>
        </p:nvSpPr>
        <p:spPr>
          <a:xfrm>
            <a:off x="5370153" y="1526033"/>
            <a:ext cx="5536397" cy="3935281"/>
          </a:xfrm>
        </p:spPr>
        <p:txBody>
          <a:bodyPr vert="horz" lIns="91440" tIns="45720" rIns="91440" bIns="45720" rtlCol="0">
            <a:normAutofit/>
          </a:bodyPr>
          <a:lstStyle/>
          <a:p>
            <a:r>
              <a:rPr lang="nl-NL" sz="2000"/>
              <a:t>Het onderwijs wordt zodanig ingericht dat de leerlingen een ononderbroken ontwikkelingsproces kunnen doorlopen. Het wordt afgestemd op de voortgang in de ontwikkelingen van de leerlingen. </a:t>
            </a:r>
          </a:p>
          <a:p>
            <a:endParaRPr lang="nl-NL" sz="2000"/>
          </a:p>
          <a:p>
            <a:r>
              <a:rPr lang="nl-NL" sz="2000"/>
              <a:t>Het onderwijs wordt zodanig ingericht dat daarbij op structurele en herkenbare wijze aandacht wordt besteed aan het bestrijden van achterstanden in het bijzonder in de beheersing van de Nederlandse taal.</a:t>
            </a:r>
          </a:p>
        </p:txBody>
      </p:sp>
    </p:spTree>
    <p:extLst>
      <p:ext uri="{BB962C8B-B14F-4D97-AF65-F5344CB8AC3E}">
        <p14:creationId xmlns:p14="http://schemas.microsoft.com/office/powerpoint/2010/main" val="3103764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9" name="Rectangle 922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12797E-E752-BD0B-0FDC-613AA2D353C6}"/>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5600"/>
              <a:t>Hoe gaan we verder?</a:t>
            </a:r>
          </a:p>
        </p:txBody>
      </p:sp>
      <p:sp>
        <p:nvSpPr>
          <p:cNvPr id="9241" name="Oval 923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Werkvorm: de toekomst in mind - Boom Coaching">
            <a:extLst>
              <a:ext uri="{FF2B5EF4-FFF2-40B4-BE49-F238E27FC236}">
                <a16:creationId xmlns:a16="http://schemas.microsoft.com/office/drawing/2014/main" id="{46AE6C77-450F-AE85-F82A-1A5846BFC1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768" r="21481" b="-2"/>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924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9243"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kstvak 3">
            <a:extLst>
              <a:ext uri="{FF2B5EF4-FFF2-40B4-BE49-F238E27FC236}">
                <a16:creationId xmlns:a16="http://schemas.microsoft.com/office/drawing/2014/main" id="{349399CC-5591-2C1E-C629-9F7706B74D4E}"/>
              </a:ext>
            </a:extLst>
          </p:cNvPr>
          <p:cNvSpPr txBox="1"/>
          <p:nvPr/>
        </p:nvSpPr>
        <p:spPr>
          <a:xfrm>
            <a:off x="6753025" y="2990818"/>
            <a:ext cx="4195671" cy="2414101"/>
          </a:xfrm>
          <a:prstGeom prst="rect">
            <a:avLst/>
          </a:prstGeom>
        </p:spPr>
        <p:txBody>
          <a:bodyPr vert="horz" lIns="91440" tIns="45720" rIns="91440" bIns="45720" rtlCol="0" anchor="t">
            <a:normAutofit fontScale="85000" lnSpcReduction="20000"/>
          </a:bodyPr>
          <a:lstStyle/>
          <a:p>
            <a:pPr marL="285750" indent="-228600">
              <a:lnSpc>
                <a:spcPct val="90000"/>
              </a:lnSpc>
              <a:spcAft>
                <a:spcPts val="600"/>
              </a:spcAft>
              <a:buFont typeface="Arial" panose="020B0604020202020204" pitchFamily="34" charset="0"/>
              <a:buChar char="•"/>
            </a:pPr>
            <a:r>
              <a:rPr lang="en-US" sz="2000" dirty="0" err="1">
                <a:solidFill>
                  <a:schemeClr val="tx1">
                    <a:alpha val="80000"/>
                  </a:schemeClr>
                </a:solidFill>
              </a:rPr>
              <a:t>Behoefte</a:t>
            </a:r>
            <a:r>
              <a:rPr lang="en-US" sz="2000" dirty="0">
                <a:solidFill>
                  <a:schemeClr val="tx1">
                    <a:alpha val="80000"/>
                  </a:schemeClr>
                </a:solidFill>
              </a:rPr>
              <a:t> </a:t>
            </a:r>
            <a:r>
              <a:rPr lang="en-US" sz="2000" dirty="0" err="1">
                <a:solidFill>
                  <a:schemeClr val="tx1">
                    <a:alpha val="80000"/>
                  </a:schemeClr>
                </a:solidFill>
              </a:rPr>
              <a:t>aan</a:t>
            </a:r>
            <a:r>
              <a:rPr lang="en-US" sz="2000" dirty="0">
                <a:solidFill>
                  <a:schemeClr val="tx1">
                    <a:alpha val="80000"/>
                  </a:schemeClr>
                </a:solidFill>
              </a:rPr>
              <a:t> </a:t>
            </a:r>
            <a:r>
              <a:rPr lang="en-US" sz="2000" dirty="0" err="1">
                <a:solidFill>
                  <a:schemeClr val="tx1">
                    <a:alpha val="80000"/>
                  </a:schemeClr>
                </a:solidFill>
              </a:rPr>
              <a:t>bijeenkomsten</a:t>
            </a:r>
            <a:r>
              <a:rPr lang="en-US" sz="2000" dirty="0">
                <a:solidFill>
                  <a:schemeClr val="tx1">
                    <a:alpha val="80000"/>
                  </a:schemeClr>
                </a:solidFill>
              </a:rPr>
              <a:t>?</a:t>
            </a:r>
          </a:p>
          <a:p>
            <a:pPr marL="285750"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2000" dirty="0" err="1">
                <a:solidFill>
                  <a:schemeClr val="tx1">
                    <a:alpha val="80000"/>
                  </a:schemeClr>
                </a:solidFill>
              </a:rPr>
              <a:t>Uitnodigen</a:t>
            </a:r>
            <a:r>
              <a:rPr lang="en-US" sz="2000" dirty="0">
                <a:solidFill>
                  <a:schemeClr val="tx1">
                    <a:alpha val="80000"/>
                  </a:schemeClr>
                </a:solidFill>
              </a:rPr>
              <a:t> experts?</a:t>
            </a:r>
          </a:p>
          <a:p>
            <a:pPr marL="285750"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2000" dirty="0" err="1">
                <a:solidFill>
                  <a:schemeClr val="tx1">
                    <a:alpha val="80000"/>
                  </a:schemeClr>
                </a:solidFill>
              </a:rPr>
              <a:t>Uitnodigen</a:t>
            </a:r>
            <a:r>
              <a:rPr lang="en-US" sz="2000" dirty="0">
                <a:solidFill>
                  <a:schemeClr val="tx1">
                    <a:alpha val="80000"/>
                  </a:schemeClr>
                </a:solidFill>
              </a:rPr>
              <a:t> </a:t>
            </a:r>
            <a:r>
              <a:rPr lang="en-US" sz="2000" dirty="0" err="1">
                <a:solidFill>
                  <a:schemeClr val="tx1">
                    <a:alpha val="80000"/>
                  </a:schemeClr>
                </a:solidFill>
              </a:rPr>
              <a:t>andere</a:t>
            </a:r>
            <a:r>
              <a:rPr lang="en-US" sz="2000" dirty="0">
                <a:solidFill>
                  <a:schemeClr val="tx1">
                    <a:alpha val="80000"/>
                  </a:schemeClr>
                </a:solidFill>
              </a:rPr>
              <a:t> ISK’s?</a:t>
            </a:r>
          </a:p>
          <a:p>
            <a:pPr marL="285750"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2000" dirty="0" err="1">
                <a:solidFill>
                  <a:schemeClr val="tx1">
                    <a:alpha val="80000"/>
                  </a:schemeClr>
                </a:solidFill>
              </a:rPr>
              <a:t>Opstellen</a:t>
            </a:r>
            <a:r>
              <a:rPr lang="en-US" sz="2000" dirty="0">
                <a:solidFill>
                  <a:schemeClr val="tx1">
                    <a:alpha val="80000"/>
                  </a:schemeClr>
                </a:solidFill>
              </a:rPr>
              <a:t> </a:t>
            </a:r>
            <a:r>
              <a:rPr lang="en-US" sz="2000" dirty="0" err="1">
                <a:solidFill>
                  <a:schemeClr val="tx1">
                    <a:alpha val="80000"/>
                  </a:schemeClr>
                </a:solidFill>
              </a:rPr>
              <a:t>regionaal</a:t>
            </a:r>
            <a:r>
              <a:rPr lang="en-US" sz="2000" dirty="0">
                <a:solidFill>
                  <a:schemeClr val="tx1">
                    <a:alpha val="80000"/>
                  </a:schemeClr>
                </a:solidFill>
              </a:rPr>
              <a:t> plan van </a:t>
            </a:r>
            <a:r>
              <a:rPr lang="en-US" sz="2000" dirty="0" err="1">
                <a:solidFill>
                  <a:schemeClr val="tx1">
                    <a:alpha val="80000"/>
                  </a:schemeClr>
                </a:solidFill>
              </a:rPr>
              <a:t>aanpak</a:t>
            </a:r>
            <a:r>
              <a:rPr lang="en-US" sz="2000" dirty="0">
                <a:solidFill>
                  <a:schemeClr val="tx1">
                    <a:alpha val="80000"/>
                  </a:schemeClr>
                </a:solidFill>
              </a:rPr>
              <a:t>?</a:t>
            </a:r>
          </a:p>
          <a:p>
            <a:pPr marL="285750"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1">
                    <a:alpha val="80000"/>
                  </a:schemeClr>
                </a:solidFill>
              </a:rPr>
              <a:t>?</a:t>
            </a:r>
          </a:p>
          <a:p>
            <a:pPr marL="285750"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285750"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marL="57150">
              <a:lnSpc>
                <a:spcPct val="90000"/>
              </a:lnSpc>
              <a:spcAft>
                <a:spcPts val="600"/>
              </a:spcAft>
            </a:pPr>
            <a:endParaRPr lang="en-US" sz="2000" dirty="0">
              <a:solidFill>
                <a:schemeClr val="tx1">
                  <a:alpha val="80000"/>
                </a:schemeClr>
              </a:solidFill>
            </a:endParaRPr>
          </a:p>
        </p:txBody>
      </p:sp>
      <p:sp>
        <p:nvSpPr>
          <p:cNvPr id="923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924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4EB011E6-AF91-065B-C956-0816542C2630}"/>
              </a:ext>
            </a:extLst>
          </p:cNvPr>
          <p:cNvSpPr txBox="1"/>
          <p:nvPr/>
        </p:nvSpPr>
        <p:spPr>
          <a:xfrm>
            <a:off x="5930021" y="5775082"/>
            <a:ext cx="4740914" cy="632245"/>
          </a:xfrm>
          <a:prstGeom prst="rect">
            <a:avLst/>
          </a:prstGeom>
        </p:spPr>
        <p:txBody>
          <a:bodyPr vert="horz" lIns="91440" tIns="45720" rIns="91440" bIns="45720" rtlCol="0" anchor="t">
            <a:normAutofit fontScale="85000" lnSpcReduction="20000"/>
          </a:bodyPr>
          <a:lstStyle/>
          <a:p>
            <a:pPr marL="285750" indent="-228600">
              <a:lnSpc>
                <a:spcPct val="90000"/>
              </a:lnSpc>
              <a:spcAft>
                <a:spcPts val="600"/>
              </a:spcAft>
              <a:buFont typeface="Arial" panose="020B0604020202020204" pitchFamily="34" charset="0"/>
              <a:buChar char="•"/>
            </a:pPr>
            <a:r>
              <a:rPr lang="en-US" sz="2000" dirty="0">
                <a:solidFill>
                  <a:schemeClr val="tx1">
                    <a:alpha val="80000"/>
                  </a:schemeClr>
                </a:solidFill>
              </a:rPr>
              <a:t>Ga </a:t>
            </a:r>
            <a:r>
              <a:rPr lang="en-US" sz="2000" dirty="0" err="1">
                <a:solidFill>
                  <a:schemeClr val="tx1">
                    <a:alpha val="80000"/>
                  </a:schemeClr>
                </a:solidFill>
              </a:rPr>
              <a:t>naar</a:t>
            </a:r>
            <a:r>
              <a:rPr lang="en-US" sz="2000" dirty="0">
                <a:solidFill>
                  <a:schemeClr val="tx1">
                    <a:alpha val="80000"/>
                  </a:schemeClr>
                </a:solidFill>
              </a:rPr>
              <a:t> wooclap.com</a:t>
            </a:r>
          </a:p>
          <a:p>
            <a:pPr marL="285750" indent="-228600">
              <a:lnSpc>
                <a:spcPct val="90000"/>
              </a:lnSpc>
              <a:spcAft>
                <a:spcPts val="600"/>
              </a:spcAft>
              <a:buFont typeface="Arial" panose="020B0604020202020204" pitchFamily="34" charset="0"/>
              <a:buChar char="•"/>
            </a:pPr>
            <a:r>
              <a:rPr lang="en-US" sz="2000" dirty="0" err="1">
                <a:solidFill>
                  <a:schemeClr val="tx1">
                    <a:alpha val="80000"/>
                  </a:schemeClr>
                </a:solidFill>
              </a:rPr>
              <a:t>Gebruik</a:t>
            </a:r>
            <a:r>
              <a:rPr lang="en-US" sz="2000" dirty="0">
                <a:solidFill>
                  <a:schemeClr val="tx1">
                    <a:alpha val="80000"/>
                  </a:schemeClr>
                </a:solidFill>
              </a:rPr>
              <a:t> </a:t>
            </a:r>
            <a:r>
              <a:rPr lang="en-US" sz="2000" dirty="0" err="1">
                <a:solidFill>
                  <a:schemeClr val="tx1">
                    <a:alpha val="80000"/>
                  </a:schemeClr>
                </a:solidFill>
              </a:rPr>
              <a:t>deze</a:t>
            </a:r>
            <a:r>
              <a:rPr lang="en-US" sz="2000" dirty="0">
                <a:solidFill>
                  <a:schemeClr val="tx1">
                    <a:alpha val="80000"/>
                  </a:schemeClr>
                </a:solidFill>
              </a:rPr>
              <a:t> code: GQZBKB</a:t>
            </a:r>
          </a:p>
          <a:p>
            <a:pPr marL="57150">
              <a:lnSpc>
                <a:spcPct val="90000"/>
              </a:lnSpc>
              <a:spcAft>
                <a:spcPts val="600"/>
              </a:spcAft>
            </a:pPr>
            <a:endParaRPr lang="en-US" sz="2000" dirty="0">
              <a:solidFill>
                <a:schemeClr val="tx1">
                  <a:alpha val="80000"/>
                </a:schemeClr>
              </a:solidFill>
            </a:endParaRPr>
          </a:p>
        </p:txBody>
      </p:sp>
    </p:spTree>
    <p:extLst>
      <p:ext uri="{BB962C8B-B14F-4D97-AF65-F5344CB8AC3E}">
        <p14:creationId xmlns:p14="http://schemas.microsoft.com/office/powerpoint/2010/main" val="291208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Freeform: Shape 7176">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Interessante adviezen door studenten - Aqua+">
            <a:extLst>
              <a:ext uri="{FF2B5EF4-FFF2-40B4-BE49-F238E27FC236}">
                <a16:creationId xmlns:a16="http://schemas.microsoft.com/office/drawing/2014/main" id="{ECE9A4FC-5548-7B8F-BC3A-E05EB7347F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6413" y="643467"/>
            <a:ext cx="5646013" cy="5571066"/>
          </a:xfrm>
          <a:prstGeom prst="rect">
            <a:avLst/>
          </a:prstGeom>
          <a:noFill/>
          <a:extLst>
            <a:ext uri="{909E8E84-426E-40DD-AFC4-6F175D3DCCD1}">
              <a14:hiddenFill xmlns:a14="http://schemas.microsoft.com/office/drawing/2010/main">
                <a:solidFill>
                  <a:srgbClr val="FFFFFF"/>
                </a:solidFill>
              </a14:hiddenFill>
            </a:ext>
          </a:extLst>
        </p:spPr>
      </p:pic>
      <p:grpSp>
        <p:nvGrpSpPr>
          <p:cNvPr id="7179" name="Group 7178">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7180"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181"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40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D6F65-3E8E-E10D-F9F5-644A9690714B}"/>
              </a:ext>
            </a:extLst>
          </p:cNvPr>
          <p:cNvSpPr>
            <a:spLocks noGrp="1"/>
          </p:cNvSpPr>
          <p:nvPr>
            <p:ph type="title"/>
          </p:nvPr>
        </p:nvSpPr>
        <p:spPr>
          <a:xfrm>
            <a:off x="838200" y="220441"/>
            <a:ext cx="10515600" cy="650374"/>
          </a:xfrm>
        </p:spPr>
        <p:txBody>
          <a:bodyPr>
            <a:normAutofit fontScale="90000"/>
          </a:bodyPr>
          <a:lstStyle/>
          <a:p>
            <a:r>
              <a:rPr lang="nl-NL"/>
              <a:t>Aanbevelingen</a:t>
            </a:r>
          </a:p>
        </p:txBody>
      </p:sp>
      <p:sp>
        <p:nvSpPr>
          <p:cNvPr id="3" name="Tijdelijke aanduiding voor inhoud 2">
            <a:extLst>
              <a:ext uri="{FF2B5EF4-FFF2-40B4-BE49-F238E27FC236}">
                <a16:creationId xmlns:a16="http://schemas.microsoft.com/office/drawing/2014/main" id="{7F57E221-920B-DE16-5BD4-FD88FA3867EE}"/>
              </a:ext>
            </a:extLst>
          </p:cNvPr>
          <p:cNvSpPr>
            <a:spLocks noGrp="1"/>
          </p:cNvSpPr>
          <p:nvPr>
            <p:ph idx="1"/>
          </p:nvPr>
        </p:nvSpPr>
        <p:spPr>
          <a:xfrm>
            <a:off x="838200" y="1015397"/>
            <a:ext cx="8702233" cy="1544478"/>
          </a:xfrm>
        </p:spPr>
        <p:txBody>
          <a:bodyPr vert="horz" lIns="91440" tIns="45720" rIns="91440" bIns="45720" rtlCol="0" anchor="t">
            <a:normAutofit/>
          </a:bodyPr>
          <a:lstStyle/>
          <a:p>
            <a:pPr marL="514350" indent="-514350">
              <a:buAutoNum type="arabicPeriod"/>
            </a:pPr>
            <a:r>
              <a:rPr lang="nl-NL" b="1"/>
              <a:t>Nieuwkomers welkom heten</a:t>
            </a:r>
            <a:endParaRPr lang="nl-NL"/>
          </a:p>
          <a:p>
            <a:pPr marL="0" indent="0">
              <a:buNone/>
            </a:pPr>
            <a:r>
              <a:rPr lang="nl-NL"/>
              <a:t>Korte lijnen met de ISK en warme overdracht.</a:t>
            </a:r>
          </a:p>
          <a:p>
            <a:pPr marL="0" indent="0">
              <a:buNone/>
            </a:pPr>
            <a:r>
              <a:rPr lang="nl-NL"/>
              <a:t>Een warm welkom op school.</a:t>
            </a:r>
          </a:p>
        </p:txBody>
      </p:sp>
      <p:sp>
        <p:nvSpPr>
          <p:cNvPr id="5" name="Tijdelijke aanduiding voor inhoud 2">
            <a:extLst>
              <a:ext uri="{FF2B5EF4-FFF2-40B4-BE49-F238E27FC236}">
                <a16:creationId xmlns:a16="http://schemas.microsoft.com/office/drawing/2014/main" id="{7F57E221-920B-DE16-5BD4-FD88FA3867EE}"/>
              </a:ext>
            </a:extLst>
          </p:cNvPr>
          <p:cNvSpPr>
            <a:spLocks noGrp="1"/>
          </p:cNvSpPr>
          <p:nvPr/>
        </p:nvSpPr>
        <p:spPr>
          <a:xfrm>
            <a:off x="838200" y="2876993"/>
            <a:ext cx="5827854" cy="22196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t>2. Taal, talen, talenten</a:t>
            </a:r>
            <a:endParaRPr lang="nl-NL"/>
          </a:p>
          <a:p>
            <a:pPr marL="0" indent="0">
              <a:buNone/>
            </a:pPr>
            <a:r>
              <a:rPr lang="nl-NL"/>
              <a:t>Kennis op scholen over NT2.</a:t>
            </a:r>
          </a:p>
          <a:p>
            <a:pPr marL="0" indent="0">
              <a:buNone/>
            </a:pPr>
            <a:r>
              <a:rPr lang="nl-NL"/>
              <a:t>Taalgericht werken in alle vakken.</a:t>
            </a:r>
          </a:p>
          <a:p>
            <a:pPr marL="0" indent="0">
              <a:buNone/>
            </a:pPr>
            <a:r>
              <a:rPr lang="nl-NL"/>
              <a:t>Onderwijs Nederlands en NT2.</a:t>
            </a:r>
          </a:p>
        </p:txBody>
      </p:sp>
      <p:sp>
        <p:nvSpPr>
          <p:cNvPr id="6" name="Tijdelijke aanduiding voor inhoud 2">
            <a:extLst>
              <a:ext uri="{FF2B5EF4-FFF2-40B4-BE49-F238E27FC236}">
                <a16:creationId xmlns:a16="http://schemas.microsoft.com/office/drawing/2014/main" id="{7F57E221-920B-DE16-5BD4-FD88FA3867EE}"/>
              </a:ext>
            </a:extLst>
          </p:cNvPr>
          <p:cNvSpPr>
            <a:spLocks noGrp="1"/>
          </p:cNvSpPr>
          <p:nvPr/>
        </p:nvSpPr>
        <p:spPr>
          <a:xfrm>
            <a:off x="838200" y="5269093"/>
            <a:ext cx="4573930" cy="112971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a:t>3. Samenwerken in de regio</a:t>
            </a:r>
            <a:endParaRPr lang="nl-NL"/>
          </a:p>
          <a:p>
            <a:pPr marL="0" indent="0">
              <a:buNone/>
            </a:pPr>
            <a:r>
              <a:rPr lang="nl-NL"/>
              <a:t>School, ISK en gemeente.</a:t>
            </a:r>
          </a:p>
        </p:txBody>
      </p:sp>
      <p:pic>
        <p:nvPicPr>
          <p:cNvPr id="6146" name="Picture 2" descr="VO-raad | Trainees in onderwijs">
            <a:extLst>
              <a:ext uri="{FF2B5EF4-FFF2-40B4-BE49-F238E27FC236}">
                <a16:creationId xmlns:a16="http://schemas.microsoft.com/office/drawing/2014/main" id="{F3ECD243-659B-F570-2FC7-1E6E29144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9861">
            <a:off x="8642106" y="537726"/>
            <a:ext cx="2783208" cy="152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8" name="Group 5137">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4" name="Rectangle 5138">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9">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42" name="Rectangle 514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FD6F65-3E8E-E10D-F9F5-644A9690714B}"/>
              </a:ext>
            </a:extLst>
          </p:cNvPr>
          <p:cNvSpPr>
            <a:spLocks noGrp="1"/>
          </p:cNvSpPr>
          <p:nvPr>
            <p:ph type="title"/>
          </p:nvPr>
        </p:nvSpPr>
        <p:spPr>
          <a:xfrm>
            <a:off x="1099425" y="1238081"/>
            <a:ext cx="4709345" cy="962953"/>
          </a:xfrm>
        </p:spPr>
        <p:txBody>
          <a:bodyPr anchor="b">
            <a:normAutofit/>
          </a:bodyPr>
          <a:lstStyle/>
          <a:p>
            <a:r>
              <a:rPr lang="nl-NL" sz="3800"/>
              <a:t>De overdracht</a:t>
            </a:r>
          </a:p>
        </p:txBody>
      </p:sp>
      <p:sp>
        <p:nvSpPr>
          <p:cNvPr id="5144" name="Rectangle 514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BF7484EC-A6EC-FFE1-6013-13897AD4C88B}"/>
              </a:ext>
            </a:extLst>
          </p:cNvPr>
          <p:cNvSpPr>
            <a:spLocks noGrp="1"/>
          </p:cNvSpPr>
          <p:nvPr>
            <p:ph idx="1"/>
          </p:nvPr>
        </p:nvSpPr>
        <p:spPr>
          <a:xfrm>
            <a:off x="1100736" y="2508105"/>
            <a:ext cx="4709345" cy="3632493"/>
          </a:xfrm>
        </p:spPr>
        <p:txBody>
          <a:bodyPr vert="horz" lIns="91440" tIns="45720" rIns="91440" bIns="45720" rtlCol="0" anchor="ctr">
            <a:normAutofit/>
          </a:bodyPr>
          <a:lstStyle/>
          <a:p>
            <a:pPr>
              <a:buFont typeface="Calibri" panose="020B0604020202020204" pitchFamily="34" charset="0"/>
              <a:buChar char="-"/>
            </a:pPr>
            <a:r>
              <a:rPr lang="nl-NL" sz="2000"/>
              <a:t>Uitstroomprofiel met alle scores, cijferlijst, gedragslijst.</a:t>
            </a:r>
          </a:p>
          <a:p>
            <a:pPr>
              <a:buFont typeface="Calibri" panose="020B0604020202020204" pitchFamily="34" charset="0"/>
              <a:buChar char="-"/>
            </a:pPr>
            <a:r>
              <a:rPr lang="nl-NL" sz="2000"/>
              <a:t>De leerling voldoet aan de startkwalificatie. </a:t>
            </a:r>
          </a:p>
          <a:p>
            <a:pPr>
              <a:buFont typeface="Calibri" panose="020B0604020202020204" pitchFamily="34" charset="0"/>
              <a:buChar char="-"/>
            </a:pPr>
            <a:r>
              <a:rPr lang="nl-NL" sz="2000"/>
              <a:t>Er is contact tussen coördinator en school.</a:t>
            </a:r>
          </a:p>
          <a:p>
            <a:pPr>
              <a:buFont typeface="Calibri" panose="020B0604020202020204" pitchFamily="34" charset="0"/>
              <a:buChar char="-"/>
            </a:pPr>
            <a:r>
              <a:rPr lang="nl-NL" sz="2000"/>
              <a:t>Er is een kennismakingsgesprek met de nieuwe school. </a:t>
            </a:r>
          </a:p>
          <a:p>
            <a:pPr>
              <a:buFont typeface="Calibri" panose="020B0604020202020204" pitchFamily="34" charset="0"/>
              <a:buChar char="-"/>
            </a:pPr>
            <a:r>
              <a:rPr lang="nl-NL" sz="2000"/>
              <a:t>Er is een kennismaking met de nieuwe klas.</a:t>
            </a:r>
          </a:p>
        </p:txBody>
      </p:sp>
      <p:pic>
        <p:nvPicPr>
          <p:cNvPr id="4" name="Picture 4" descr="Checklist overdracht - MZLeeuw">
            <a:extLst>
              <a:ext uri="{FF2B5EF4-FFF2-40B4-BE49-F238E27FC236}">
                <a16:creationId xmlns:a16="http://schemas.microsoft.com/office/drawing/2014/main" id="{90FC2CD8-5D01-FF9D-DBFF-3B323A991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333" b="1"/>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9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lowan.nl/wp-content/uploads/2016/04/Streefdoelen-NT2-groot.jpg">
            <a:extLst>
              <a:ext uri="{FF2B5EF4-FFF2-40B4-BE49-F238E27FC236}">
                <a16:creationId xmlns:a16="http://schemas.microsoft.com/office/drawing/2014/main" id="{13266530-C5F7-7130-7C77-CFE1A5520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49" y="84051"/>
            <a:ext cx="9194241" cy="650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6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896092-8B54-4E34-6FE7-1105D1273E4A}"/>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B1CABEF-ADB0-C3AD-893A-D4A8B88CD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Arc 5128">
            <a:extLst>
              <a:ext uri="{FF2B5EF4-FFF2-40B4-BE49-F238E27FC236}">
                <a16:creationId xmlns:a16="http://schemas.microsoft.com/office/drawing/2014/main" id="{36FB7BAE-A20D-5726-20FB-8833C794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E148F4E-0F07-6831-4F33-6B77587DD119}"/>
              </a:ext>
            </a:extLst>
          </p:cNvPr>
          <p:cNvSpPr>
            <a:spLocks noGrp="1"/>
          </p:cNvSpPr>
          <p:nvPr>
            <p:ph type="title"/>
          </p:nvPr>
        </p:nvSpPr>
        <p:spPr>
          <a:xfrm>
            <a:off x="5894962" y="479493"/>
            <a:ext cx="5458838" cy="1325563"/>
          </a:xfrm>
        </p:spPr>
        <p:txBody>
          <a:bodyPr>
            <a:normAutofit/>
          </a:bodyPr>
          <a:lstStyle/>
          <a:p>
            <a:r>
              <a:rPr lang="nl-NL"/>
              <a:t>De start</a:t>
            </a:r>
          </a:p>
        </p:txBody>
      </p:sp>
      <p:sp>
        <p:nvSpPr>
          <p:cNvPr id="5131" name="Freeform: Shape 5130">
            <a:extLst>
              <a:ext uri="{FF2B5EF4-FFF2-40B4-BE49-F238E27FC236}">
                <a16:creationId xmlns:a16="http://schemas.microsoft.com/office/drawing/2014/main" id="{B1E34979-3829-C735-4ACD-C3D898D36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Warm Welkom – Dorpsportaal Gasselternijveen">
            <a:extLst>
              <a:ext uri="{FF2B5EF4-FFF2-40B4-BE49-F238E27FC236}">
                <a16:creationId xmlns:a16="http://schemas.microsoft.com/office/drawing/2014/main" id="{5FE492E5-814F-5BF7-6065-C10A825365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933" y="1871433"/>
            <a:ext cx="4026275" cy="270377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0DE56AE7-19AA-7C4A-08DD-7D73F81C9BD6}"/>
              </a:ext>
            </a:extLst>
          </p:cNvPr>
          <p:cNvSpPr>
            <a:spLocks noGrp="1"/>
          </p:cNvSpPr>
          <p:nvPr>
            <p:ph idx="1"/>
          </p:nvPr>
        </p:nvSpPr>
        <p:spPr>
          <a:xfrm>
            <a:off x="4748645" y="1891145"/>
            <a:ext cx="6605155" cy="4285818"/>
          </a:xfrm>
        </p:spPr>
        <p:txBody>
          <a:bodyPr vert="horz" lIns="91440" tIns="45720" rIns="91440" bIns="45720" rtlCol="0">
            <a:normAutofit lnSpcReduction="10000"/>
          </a:bodyPr>
          <a:lstStyle/>
          <a:p>
            <a:r>
              <a:rPr lang="nl-NL" sz="2200"/>
              <a:t>De leerling heeft een maatje in de klas.</a:t>
            </a:r>
          </a:p>
          <a:p>
            <a:r>
              <a:rPr lang="nl-NL" sz="2200"/>
              <a:t>Er is op school iemand die begeleidt bij vragen, een coach of contactpersoon.</a:t>
            </a:r>
          </a:p>
          <a:p>
            <a:r>
              <a:rPr lang="nl-NL" sz="2200"/>
              <a:t>De leerling krijgt de kans om te wennen en cijfers staan niet meteen in het LVS.</a:t>
            </a:r>
          </a:p>
          <a:p>
            <a:r>
              <a:rPr lang="nl-NL" sz="2200"/>
              <a:t>De keuzemogelijkheden voor profielen worden goed besproken.</a:t>
            </a:r>
          </a:p>
          <a:p>
            <a:r>
              <a:rPr lang="nl-NL" sz="2200"/>
              <a:t>Is het mogelijk om een vak te laten vallen?</a:t>
            </a:r>
          </a:p>
          <a:p>
            <a:r>
              <a:rPr lang="nl-NL" sz="2200"/>
              <a:t>Let op dat je vragen zelf stelt.</a:t>
            </a:r>
          </a:p>
          <a:p>
            <a:r>
              <a:rPr lang="nl-NL" sz="2200"/>
              <a:t>Zorg voor extra </a:t>
            </a:r>
            <a:r>
              <a:rPr lang="nl-NL" sz="2200" err="1"/>
              <a:t>toetstijd</a:t>
            </a:r>
            <a:r>
              <a:rPr lang="nl-NL" sz="2200"/>
              <a:t>.</a:t>
            </a:r>
          </a:p>
          <a:p>
            <a:r>
              <a:rPr lang="nl-NL" sz="2200"/>
              <a:t>Zorg voor woordenboeken. </a:t>
            </a:r>
          </a:p>
        </p:txBody>
      </p:sp>
    </p:spTree>
    <p:extLst>
      <p:ext uri="{BB962C8B-B14F-4D97-AF65-F5344CB8AC3E}">
        <p14:creationId xmlns:p14="http://schemas.microsoft.com/office/powerpoint/2010/main" val="342476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632004-5293-B734-2A48-10AE6C32C6F5}"/>
            </a:ext>
          </a:extLst>
        </p:cNvPr>
        <p:cNvGrpSpPr/>
        <p:nvPr/>
      </p:nvGrpSpPr>
      <p:grpSpPr>
        <a:xfrm>
          <a:off x="0" y="0"/>
          <a:ext cx="0" cy="0"/>
          <a:chOff x="0" y="0"/>
          <a:chExt cx="0" cy="0"/>
        </a:xfrm>
      </p:grpSpPr>
      <p:sp useBgFill="1">
        <p:nvSpPr>
          <p:cNvPr id="9240" name="Rectangle 923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875703-5BBE-D50C-8FE8-24D02FFCB619}"/>
              </a:ext>
            </a:extLst>
          </p:cNvPr>
          <p:cNvSpPr>
            <a:spLocks noGrp="1"/>
          </p:cNvSpPr>
          <p:nvPr>
            <p:ph type="title"/>
          </p:nvPr>
        </p:nvSpPr>
        <p:spPr>
          <a:xfrm>
            <a:off x="589560" y="856180"/>
            <a:ext cx="5279408" cy="1128068"/>
          </a:xfrm>
        </p:spPr>
        <p:txBody>
          <a:bodyPr anchor="ctr">
            <a:normAutofit/>
          </a:bodyPr>
          <a:lstStyle/>
          <a:p>
            <a:r>
              <a:rPr lang="nl-NL" sz="4000"/>
              <a:t>LVS</a:t>
            </a:r>
          </a:p>
        </p:txBody>
      </p:sp>
      <p:grpSp>
        <p:nvGrpSpPr>
          <p:cNvPr id="9242" name="Group 924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9243" name="Rectangle 92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4" name="Rectangle 92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46" name="Rectangle 924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7DEA9027-8D11-AD1D-56A9-C656541E521B}"/>
              </a:ext>
            </a:extLst>
          </p:cNvPr>
          <p:cNvSpPr>
            <a:spLocks noGrp="1"/>
          </p:cNvSpPr>
          <p:nvPr>
            <p:ph idx="1"/>
          </p:nvPr>
        </p:nvSpPr>
        <p:spPr>
          <a:xfrm>
            <a:off x="590719" y="2330505"/>
            <a:ext cx="5278066" cy="3979585"/>
          </a:xfrm>
        </p:spPr>
        <p:txBody>
          <a:bodyPr vert="horz" lIns="91440" tIns="45720" rIns="91440" bIns="45720" rtlCol="0" anchor="ctr">
            <a:normAutofit/>
          </a:bodyPr>
          <a:lstStyle/>
          <a:p>
            <a:r>
              <a:rPr lang="nl-NL" sz="2000"/>
              <a:t>Controleer regelmatig scores in LVS en regel bijles indien nodig. </a:t>
            </a:r>
          </a:p>
          <a:p>
            <a:r>
              <a:rPr lang="nl-NL" sz="2000"/>
              <a:t>Toets leerstofonafhankelijk op Nederlands.</a:t>
            </a:r>
          </a:p>
          <a:p>
            <a:r>
              <a:rPr lang="nl-NL" sz="2000"/>
              <a:t>Bespreek slecht gemaakte toetsen in de bijles.</a:t>
            </a:r>
          </a:p>
          <a:p>
            <a:r>
              <a:rPr lang="nl-NL" sz="2000"/>
              <a:t>Doe leesonderzoek bij slecht scoren leesvaardigheid.</a:t>
            </a:r>
          </a:p>
        </p:txBody>
      </p:sp>
      <p:sp>
        <p:nvSpPr>
          <p:cNvPr id="9248" name="Rectangle 924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0" name="Rectangle 924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omepage - Diatoetsen - Leerlingvolgsystemen">
            <a:extLst>
              <a:ext uri="{FF2B5EF4-FFF2-40B4-BE49-F238E27FC236}">
                <a16:creationId xmlns:a16="http://schemas.microsoft.com/office/drawing/2014/main" id="{36FD9D5C-A203-1B91-7E78-AF64BDBFEB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9632" y="581892"/>
            <a:ext cx="3785015" cy="2518756"/>
          </a:xfrm>
          <a:prstGeom prst="rect">
            <a:avLst/>
          </a:prstGeom>
          <a:noFill/>
          <a:extLst>
            <a:ext uri="{909E8E84-426E-40DD-AFC4-6F175D3DCCD1}">
              <a14:hiddenFill xmlns:a14="http://schemas.microsoft.com/office/drawing/2010/main">
                <a:solidFill>
                  <a:srgbClr val="FFFFFF"/>
                </a:solidFill>
              </a14:hiddenFill>
            </a:ext>
          </a:extLst>
        </p:spPr>
      </p:pic>
      <p:sp>
        <p:nvSpPr>
          <p:cNvPr id="9252" name="Rectangle 925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nloggen - JIJ! LVS">
            <a:extLst>
              <a:ext uri="{FF2B5EF4-FFF2-40B4-BE49-F238E27FC236}">
                <a16:creationId xmlns:a16="http://schemas.microsoft.com/office/drawing/2014/main" id="{49580043-6028-8515-FBB3-5383B9B869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1829" y="3707894"/>
            <a:ext cx="2518756"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0678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Breedbeeld</PresentationFormat>
  <Paragraphs>179</Paragraphs>
  <Slides>30</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Aptos</vt:lpstr>
      <vt:lpstr>Aptos Display</vt:lpstr>
      <vt:lpstr>Arial</vt:lpstr>
      <vt:lpstr>Calibri</vt:lpstr>
      <vt:lpstr>Segoe UI</vt:lpstr>
      <vt:lpstr>Kantoorthema</vt:lpstr>
      <vt:lpstr>26 november 15.00 – 17.00</vt:lpstr>
      <vt:lpstr> 15.00  Welkom   Presentatie   Aanbevelingen en adviezen voor tweede opvang   De praktijk landelijk    De mening van onze leerlingen   pauze    Overleg   De praktijk in West-Friesland    Op school   In de regio  Hoe gaan we verder?  17.00 afsluiting</vt:lpstr>
      <vt:lpstr>De wet – onze opdracht</vt:lpstr>
      <vt:lpstr>PowerPoint-presentatie</vt:lpstr>
      <vt:lpstr>Aanbevelingen</vt:lpstr>
      <vt:lpstr>De overdracht</vt:lpstr>
      <vt:lpstr>PowerPoint-presentatie</vt:lpstr>
      <vt:lpstr>De start</vt:lpstr>
      <vt:lpstr>LVS</vt:lpstr>
      <vt:lpstr>Inhoud bijles</vt:lpstr>
      <vt:lpstr>De praktijk</vt:lpstr>
      <vt:lpstr>NT2 Mundium College Roermond 250 leerlingen</vt:lpstr>
      <vt:lpstr>Leerlingbegeleiding in de klas</vt:lpstr>
      <vt:lpstr>Waarom in de les?</vt:lpstr>
      <vt:lpstr>Docentenbegeleiding</vt:lpstr>
      <vt:lpstr>ISK Walcheren 302 leerlingen </vt:lpstr>
      <vt:lpstr>ISK Groningen 360 leerlingen</vt:lpstr>
      <vt:lpstr>PowerPoint-presentatie</vt:lpstr>
      <vt:lpstr>ISK Ithaka Utrecht  1000 leerlingen  </vt:lpstr>
      <vt:lpstr>De mening van onze leerlingen</vt:lpstr>
      <vt:lpstr>Hoe ging de eerste periode op school?</vt:lpstr>
      <vt:lpstr>Hoe was het contact met je klasgenoten?</vt:lpstr>
      <vt:lpstr>Werden jouw toetsen meteen in het LVS geplaatst?</vt:lpstr>
      <vt:lpstr>Waren er docenten of mensen die je extra begeleidden?</vt:lpstr>
      <vt:lpstr>Gaat het nu beter of slechter dan in het begin?</vt:lpstr>
      <vt:lpstr>Gaat het nu beter of slechter dan in het begin?</vt:lpstr>
      <vt:lpstr>Heb je nog een tip of advies voor ons?</vt:lpstr>
      <vt:lpstr>Op school</vt:lpstr>
      <vt:lpstr>In de regio</vt:lpstr>
      <vt:lpstr>Hoe gaan we verder?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Jacqueline Kruize</cp:lastModifiedBy>
  <cp:revision>1</cp:revision>
  <dcterms:created xsi:type="dcterms:W3CDTF">2024-11-11T11:58:17Z</dcterms:created>
  <dcterms:modified xsi:type="dcterms:W3CDTF">2024-11-26T09:49:03Z</dcterms:modified>
</cp:coreProperties>
</file>