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60" r:id="rId7"/>
    <p:sldId id="261" r:id="rId8"/>
    <p:sldId id="262" r:id="rId9"/>
    <p:sldId id="265" r:id="rId10"/>
    <p:sldId id="266" r:id="rId11"/>
    <p:sldId id="264" r:id="rId12"/>
    <p:sldId id="267" r:id="rId13"/>
    <p:sldId id="268" r:id="rId14"/>
    <p:sldId id="269" r:id="rId15"/>
    <p:sldId id="271" r:id="rId16"/>
    <p:sldId id="270" r:id="rId17"/>
    <p:sldId id="272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E8433E-CBBE-63BA-4439-1F11CBF00311}" v="1358" dt="2024-06-18T14:04:28.501"/>
    <p1510:client id="{9EFB64F8-CA4E-5159-DC6B-CF31197EE9F7}" v="90" dt="2024-06-19T14:43:15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nelies Mik" userId="S::mijq@o2g2.nl::fb6be79b-1026-4945-ba97-9ae15133f7c6" providerId="AD" clId="Web-{49E8433E-CBBE-63BA-4439-1F11CBF00311}"/>
    <pc:docChg chg="addSld delSld modSld sldOrd">
      <pc:chgData name="Jannelies Mik" userId="S::mijq@o2g2.nl::fb6be79b-1026-4945-ba97-9ae15133f7c6" providerId="AD" clId="Web-{49E8433E-CBBE-63BA-4439-1F11CBF00311}" dt="2024-06-18T14:04:28.501" v="980"/>
      <pc:docMkLst>
        <pc:docMk/>
      </pc:docMkLst>
      <pc:sldChg chg="addSp delSp modSp">
        <pc:chgData name="Jannelies Mik" userId="S::mijq@o2g2.nl::fb6be79b-1026-4945-ba97-9ae15133f7c6" providerId="AD" clId="Web-{49E8433E-CBBE-63BA-4439-1F11CBF00311}" dt="2024-06-18T12:54:02.550" v="820" actId="20577"/>
        <pc:sldMkLst>
          <pc:docMk/>
          <pc:sldMk cId="1942166938" sldId="256"/>
        </pc:sldMkLst>
        <pc:spChg chg="add del">
          <ac:chgData name="Jannelies Mik" userId="S::mijq@o2g2.nl::fb6be79b-1026-4945-ba97-9ae15133f7c6" providerId="AD" clId="Web-{49E8433E-CBBE-63BA-4439-1F11CBF00311}" dt="2024-06-18T10:55:28.738" v="7"/>
          <ac:spMkLst>
            <pc:docMk/>
            <pc:sldMk cId="1942166938" sldId="256"/>
            <ac:spMk id="2" creationId="{917E28E5-F0E3-EEBE-2A3C-8DAD2EFDE4C7}"/>
          </ac:spMkLst>
        </pc:spChg>
        <pc:spChg chg="mod">
          <ac:chgData name="Jannelies Mik" userId="S::mijq@o2g2.nl::fb6be79b-1026-4945-ba97-9ae15133f7c6" providerId="AD" clId="Web-{49E8433E-CBBE-63BA-4439-1F11CBF00311}" dt="2024-06-18T10:58:19.557" v="19" actId="20577"/>
          <ac:spMkLst>
            <pc:docMk/>
            <pc:sldMk cId="1942166938" sldId="256"/>
            <ac:spMk id="7" creationId="{5141BB2B-B239-43AE-A90A-796BAD8E3D79}"/>
          </ac:spMkLst>
        </pc:spChg>
        <pc:spChg chg="mod">
          <ac:chgData name="Jannelies Mik" userId="S::mijq@o2g2.nl::fb6be79b-1026-4945-ba97-9ae15133f7c6" providerId="AD" clId="Web-{49E8433E-CBBE-63BA-4439-1F11CBF00311}" dt="2024-06-18T12:54:02.550" v="820" actId="20577"/>
          <ac:spMkLst>
            <pc:docMk/>
            <pc:sldMk cId="1942166938" sldId="256"/>
            <ac:spMk id="8" creationId="{1B36C9DE-CC64-48D3-887F-303818E76BC2}"/>
          </ac:spMkLst>
        </pc:spChg>
        <pc:picChg chg="add del mod">
          <ac:chgData name="Jannelies Mik" userId="S::mijq@o2g2.nl::fb6be79b-1026-4945-ba97-9ae15133f7c6" providerId="AD" clId="Web-{49E8433E-CBBE-63BA-4439-1F11CBF00311}" dt="2024-06-18T10:55:25.879" v="6"/>
          <ac:picMkLst>
            <pc:docMk/>
            <pc:sldMk cId="1942166938" sldId="256"/>
            <ac:picMk id="3" creationId="{56BD090B-8B9C-71F8-B088-8C51C74C1ACD}"/>
          </ac:picMkLst>
        </pc:picChg>
        <pc:picChg chg="add del mod">
          <ac:chgData name="Jannelies Mik" userId="S::mijq@o2g2.nl::fb6be79b-1026-4945-ba97-9ae15133f7c6" providerId="AD" clId="Web-{49E8433E-CBBE-63BA-4439-1F11CBF00311}" dt="2024-06-18T10:55:25.879" v="5"/>
          <ac:picMkLst>
            <pc:docMk/>
            <pc:sldMk cId="1942166938" sldId="256"/>
            <ac:picMk id="4" creationId="{944EB893-8238-9CFF-0C4B-782A2AF57EAF}"/>
          </ac:picMkLst>
        </pc:picChg>
        <pc:picChg chg="add mod">
          <ac:chgData name="Jannelies Mik" userId="S::mijq@o2g2.nl::fb6be79b-1026-4945-ba97-9ae15133f7c6" providerId="AD" clId="Web-{49E8433E-CBBE-63BA-4439-1F11CBF00311}" dt="2024-06-18T10:56:52.132" v="10" actId="14100"/>
          <ac:picMkLst>
            <pc:docMk/>
            <pc:sldMk cId="1942166938" sldId="256"/>
            <ac:picMk id="5" creationId="{9198B3C2-9B17-D79B-5848-9135FEC30756}"/>
          </ac:picMkLst>
        </pc:picChg>
      </pc:sldChg>
      <pc:sldChg chg="modSp del">
        <pc:chgData name="Jannelies Mik" userId="S::mijq@o2g2.nl::fb6be79b-1026-4945-ba97-9ae15133f7c6" providerId="AD" clId="Web-{49E8433E-CBBE-63BA-4439-1F11CBF00311}" dt="2024-06-18T12:34:56.587" v="543"/>
        <pc:sldMkLst>
          <pc:docMk/>
          <pc:sldMk cId="1908468148" sldId="257"/>
        </pc:sldMkLst>
        <pc:spChg chg="mod">
          <ac:chgData name="Jannelies Mik" userId="S::mijq@o2g2.nl::fb6be79b-1026-4945-ba97-9ae15133f7c6" providerId="AD" clId="Web-{49E8433E-CBBE-63BA-4439-1F11CBF00311}" dt="2024-06-18T12:20:09.165" v="404" actId="20577"/>
          <ac:spMkLst>
            <pc:docMk/>
            <pc:sldMk cId="1908468148" sldId="257"/>
            <ac:spMk id="2" creationId="{41F86845-ABEA-2307-9222-C45B794EF075}"/>
          </ac:spMkLst>
        </pc:spChg>
        <pc:spChg chg="mod">
          <ac:chgData name="Jannelies Mik" userId="S::mijq@o2g2.nl::fb6be79b-1026-4945-ba97-9ae15133f7c6" providerId="AD" clId="Web-{49E8433E-CBBE-63BA-4439-1F11CBF00311}" dt="2024-06-18T12:22:51.015" v="428" actId="20577"/>
          <ac:spMkLst>
            <pc:docMk/>
            <pc:sldMk cId="1908468148" sldId="257"/>
            <ac:spMk id="3" creationId="{35DB8D0C-255D-1F82-5E7F-365BEC27E7FA}"/>
          </ac:spMkLst>
        </pc:spChg>
      </pc:sldChg>
      <pc:sldChg chg="del">
        <pc:chgData name="Jannelies Mik" userId="S::mijq@o2g2.nl::fb6be79b-1026-4945-ba97-9ae15133f7c6" providerId="AD" clId="Web-{49E8433E-CBBE-63BA-4439-1F11CBF00311}" dt="2024-06-18T10:59:31.981" v="24"/>
        <pc:sldMkLst>
          <pc:docMk/>
          <pc:sldMk cId="810714004" sldId="258"/>
        </pc:sldMkLst>
      </pc:sldChg>
      <pc:sldChg chg="del">
        <pc:chgData name="Jannelies Mik" userId="S::mijq@o2g2.nl::fb6be79b-1026-4945-ba97-9ae15133f7c6" providerId="AD" clId="Web-{49E8433E-CBBE-63BA-4439-1F11CBF00311}" dt="2024-06-18T12:20:00.602" v="403"/>
        <pc:sldMkLst>
          <pc:docMk/>
          <pc:sldMk cId="2882960385" sldId="259"/>
        </pc:sldMkLst>
      </pc:sldChg>
      <pc:sldChg chg="modSp add replId">
        <pc:chgData name="Jannelies Mik" userId="S::mijq@o2g2.nl::fb6be79b-1026-4945-ba97-9ae15133f7c6" providerId="AD" clId="Web-{49E8433E-CBBE-63BA-4439-1F11CBF00311}" dt="2024-06-18T11:38:24.895" v="118" actId="14100"/>
        <pc:sldMkLst>
          <pc:docMk/>
          <pc:sldMk cId="3066735390" sldId="260"/>
        </pc:sldMkLst>
        <pc:spChg chg="mod">
          <ac:chgData name="Jannelies Mik" userId="S::mijq@o2g2.nl::fb6be79b-1026-4945-ba97-9ae15133f7c6" providerId="AD" clId="Web-{49E8433E-CBBE-63BA-4439-1F11CBF00311}" dt="2024-06-18T11:38:21.114" v="117" actId="14100"/>
          <ac:spMkLst>
            <pc:docMk/>
            <pc:sldMk cId="3066735390" sldId="260"/>
            <ac:spMk id="7" creationId="{5141BB2B-B239-43AE-A90A-796BAD8E3D79}"/>
          </ac:spMkLst>
        </pc:spChg>
        <pc:spChg chg="mod">
          <ac:chgData name="Jannelies Mik" userId="S::mijq@o2g2.nl::fb6be79b-1026-4945-ba97-9ae15133f7c6" providerId="AD" clId="Web-{49E8433E-CBBE-63BA-4439-1F11CBF00311}" dt="2024-06-18T11:38:24.895" v="118" actId="14100"/>
          <ac:spMkLst>
            <pc:docMk/>
            <pc:sldMk cId="3066735390" sldId="260"/>
            <ac:spMk id="8" creationId="{1B36C9DE-CC64-48D3-887F-303818E76BC2}"/>
          </ac:spMkLst>
        </pc:spChg>
      </pc:sldChg>
      <pc:sldChg chg="addSp modSp add replId">
        <pc:chgData name="Jannelies Mik" userId="S::mijq@o2g2.nl::fb6be79b-1026-4945-ba97-9ae15133f7c6" providerId="AD" clId="Web-{49E8433E-CBBE-63BA-4439-1F11CBF00311}" dt="2024-06-18T13:55:40.341" v="931" actId="20577"/>
        <pc:sldMkLst>
          <pc:docMk/>
          <pc:sldMk cId="3122831585" sldId="261"/>
        </pc:sldMkLst>
        <pc:spChg chg="add mod">
          <ac:chgData name="Jannelies Mik" userId="S::mijq@o2g2.nl::fb6be79b-1026-4945-ba97-9ae15133f7c6" providerId="AD" clId="Web-{49E8433E-CBBE-63BA-4439-1F11CBF00311}" dt="2024-06-18T13:55:40.341" v="931" actId="20577"/>
          <ac:spMkLst>
            <pc:docMk/>
            <pc:sldMk cId="3122831585" sldId="261"/>
            <ac:spMk id="2" creationId="{200F47CD-1017-E392-FD4D-6F2AD8808967}"/>
          </ac:spMkLst>
        </pc:spChg>
        <pc:spChg chg="mod">
          <ac:chgData name="Jannelies Mik" userId="S::mijq@o2g2.nl::fb6be79b-1026-4945-ba97-9ae15133f7c6" providerId="AD" clId="Web-{49E8433E-CBBE-63BA-4439-1F11CBF00311}" dt="2024-06-18T11:34:06.761" v="90" actId="14100"/>
          <ac:spMkLst>
            <pc:docMk/>
            <pc:sldMk cId="3122831585" sldId="261"/>
            <ac:spMk id="7" creationId="{5141BB2B-B239-43AE-A90A-796BAD8E3D79}"/>
          </ac:spMkLst>
        </pc:spChg>
        <pc:spChg chg="mod">
          <ac:chgData name="Jannelies Mik" userId="S::mijq@o2g2.nl::fb6be79b-1026-4945-ba97-9ae15133f7c6" providerId="AD" clId="Web-{49E8433E-CBBE-63BA-4439-1F11CBF00311}" dt="2024-06-18T13:55:28.153" v="930" actId="14100"/>
          <ac:spMkLst>
            <pc:docMk/>
            <pc:sldMk cId="3122831585" sldId="261"/>
            <ac:spMk id="8" creationId="{1B36C9DE-CC64-48D3-887F-303818E76BC2}"/>
          </ac:spMkLst>
        </pc:spChg>
      </pc:sldChg>
      <pc:sldChg chg="modSp add replId">
        <pc:chgData name="Jannelies Mik" userId="S::mijq@o2g2.nl::fb6be79b-1026-4945-ba97-9ae15133f7c6" providerId="AD" clId="Web-{49E8433E-CBBE-63BA-4439-1F11CBF00311}" dt="2024-06-18T13:59:58.304" v="941" actId="20577"/>
        <pc:sldMkLst>
          <pc:docMk/>
          <pc:sldMk cId="962586074" sldId="262"/>
        </pc:sldMkLst>
        <pc:spChg chg="mod">
          <ac:chgData name="Jannelies Mik" userId="S::mijq@o2g2.nl::fb6be79b-1026-4945-ba97-9ae15133f7c6" providerId="AD" clId="Web-{49E8433E-CBBE-63BA-4439-1F11CBF00311}" dt="2024-06-18T13:50:12.625" v="918" actId="20577"/>
          <ac:spMkLst>
            <pc:docMk/>
            <pc:sldMk cId="962586074" sldId="262"/>
            <ac:spMk id="7" creationId="{5141BB2B-B239-43AE-A90A-796BAD8E3D79}"/>
          </ac:spMkLst>
        </pc:spChg>
        <pc:spChg chg="mod">
          <ac:chgData name="Jannelies Mik" userId="S::mijq@o2g2.nl::fb6be79b-1026-4945-ba97-9ae15133f7c6" providerId="AD" clId="Web-{49E8433E-CBBE-63BA-4439-1F11CBF00311}" dt="2024-06-18T13:59:58.304" v="941" actId="20577"/>
          <ac:spMkLst>
            <pc:docMk/>
            <pc:sldMk cId="962586074" sldId="262"/>
            <ac:spMk id="8" creationId="{1B36C9DE-CC64-48D3-887F-303818E76BC2}"/>
          </ac:spMkLst>
        </pc:spChg>
      </pc:sldChg>
      <pc:sldChg chg="addSp delSp modSp add del mod modClrScheme chgLayout">
        <pc:chgData name="Jannelies Mik" userId="S::mijq@o2g2.nl::fb6be79b-1026-4945-ba97-9ae15133f7c6" providerId="AD" clId="Web-{49E8433E-CBBE-63BA-4439-1F11CBF00311}" dt="2024-06-18T12:14:48.497" v="367"/>
        <pc:sldMkLst>
          <pc:docMk/>
          <pc:sldMk cId="1755284135" sldId="263"/>
        </pc:sldMkLst>
        <pc:spChg chg="add del mod">
          <ac:chgData name="Jannelies Mik" userId="S::mijq@o2g2.nl::fb6be79b-1026-4945-ba97-9ae15133f7c6" providerId="AD" clId="Web-{49E8433E-CBBE-63BA-4439-1F11CBF00311}" dt="2024-06-18T12:14:23.653" v="362"/>
          <ac:spMkLst>
            <pc:docMk/>
            <pc:sldMk cId="1755284135" sldId="263"/>
            <ac:spMk id="2" creationId="{6DC467F7-88D0-3D9A-CF18-8623A99D50E6}"/>
          </ac:spMkLst>
        </pc:spChg>
        <pc:spChg chg="add del mod ord">
          <ac:chgData name="Jannelies Mik" userId="S::mijq@o2g2.nl::fb6be79b-1026-4945-ba97-9ae15133f7c6" providerId="AD" clId="Web-{49E8433E-CBBE-63BA-4439-1F11CBF00311}" dt="2024-06-18T12:13:57.558" v="354"/>
          <ac:spMkLst>
            <pc:docMk/>
            <pc:sldMk cId="1755284135" sldId="263"/>
            <ac:spMk id="3" creationId="{A3B5540F-5A2D-E8FE-040F-06BEBE83CC09}"/>
          </ac:spMkLst>
        </pc:spChg>
        <pc:spChg chg="add del mod ord">
          <ac:chgData name="Jannelies Mik" userId="S::mijq@o2g2.nl::fb6be79b-1026-4945-ba97-9ae15133f7c6" providerId="AD" clId="Web-{49E8433E-CBBE-63BA-4439-1F11CBF00311}" dt="2024-06-18T12:13:57.558" v="354"/>
          <ac:spMkLst>
            <pc:docMk/>
            <pc:sldMk cId="1755284135" sldId="263"/>
            <ac:spMk id="4" creationId="{FA04DA11-C5D8-68F0-CA62-A966FBD516FB}"/>
          </ac:spMkLst>
        </pc:spChg>
        <pc:spChg chg="del">
          <ac:chgData name="Jannelies Mik" userId="S::mijq@o2g2.nl::fb6be79b-1026-4945-ba97-9ae15133f7c6" providerId="AD" clId="Web-{49E8433E-CBBE-63BA-4439-1F11CBF00311}" dt="2024-06-18T11:45:21.739" v="200"/>
          <ac:spMkLst>
            <pc:docMk/>
            <pc:sldMk cId="1755284135" sldId="263"/>
            <ac:spMk id="7" creationId="{5141BB2B-B239-43AE-A90A-796BAD8E3D79}"/>
          </ac:spMkLst>
        </pc:spChg>
        <pc:spChg chg="add mod ord">
          <ac:chgData name="Jannelies Mik" userId="S::mijq@o2g2.nl::fb6be79b-1026-4945-ba97-9ae15133f7c6" providerId="AD" clId="Web-{49E8433E-CBBE-63BA-4439-1F11CBF00311}" dt="2024-06-18T12:14:21.840" v="361"/>
          <ac:spMkLst>
            <pc:docMk/>
            <pc:sldMk cId="1755284135" sldId="263"/>
            <ac:spMk id="7" creationId="{8F4704D0-8D1E-84AC-08C2-FE84A48C1D36}"/>
          </ac:spMkLst>
        </pc:spChg>
        <pc:spChg chg="del">
          <ac:chgData name="Jannelies Mik" userId="S::mijq@o2g2.nl::fb6be79b-1026-4945-ba97-9ae15133f7c6" providerId="AD" clId="Web-{49E8433E-CBBE-63BA-4439-1F11CBF00311}" dt="2024-06-18T11:45:21.739" v="200"/>
          <ac:spMkLst>
            <pc:docMk/>
            <pc:sldMk cId="1755284135" sldId="263"/>
            <ac:spMk id="8" creationId="{1B36C9DE-CC64-48D3-887F-303818E76BC2}"/>
          </ac:spMkLst>
        </pc:spChg>
        <pc:spChg chg="add mod ord">
          <ac:chgData name="Jannelies Mik" userId="S::mijq@o2g2.nl::fb6be79b-1026-4945-ba97-9ae15133f7c6" providerId="AD" clId="Web-{49E8433E-CBBE-63BA-4439-1F11CBF00311}" dt="2024-06-18T12:14:21.840" v="361"/>
          <ac:spMkLst>
            <pc:docMk/>
            <pc:sldMk cId="1755284135" sldId="263"/>
            <ac:spMk id="8" creationId="{D804CFA2-6CD8-80A3-F682-DFE6665B4ADA}"/>
          </ac:spMkLst>
        </pc:spChg>
        <pc:spChg chg="add mod">
          <ac:chgData name="Jannelies Mik" userId="S::mijq@o2g2.nl::fb6be79b-1026-4945-ba97-9ae15133f7c6" providerId="AD" clId="Web-{49E8433E-CBBE-63BA-4439-1F11CBF00311}" dt="2024-06-18T12:14:40.341" v="366" actId="20577"/>
          <ac:spMkLst>
            <pc:docMk/>
            <pc:sldMk cId="1755284135" sldId="263"/>
            <ac:spMk id="9" creationId="{E78E265C-1B0F-38BF-3C49-9071EFB4DB95}"/>
          </ac:spMkLst>
        </pc:spChg>
      </pc:sldChg>
      <pc:sldChg chg="addSp delSp modSp add replId">
        <pc:chgData name="Jannelies Mik" userId="S::mijq@o2g2.nl::fb6be79b-1026-4945-ba97-9ae15133f7c6" providerId="AD" clId="Web-{49E8433E-CBBE-63BA-4439-1F11CBF00311}" dt="2024-06-18T12:23:01.202" v="433" actId="14100"/>
        <pc:sldMkLst>
          <pc:docMk/>
          <pc:sldMk cId="1729924695" sldId="264"/>
        </pc:sldMkLst>
        <pc:spChg chg="add del mod">
          <ac:chgData name="Jannelies Mik" userId="S::mijq@o2g2.nl::fb6be79b-1026-4945-ba97-9ae15133f7c6" providerId="AD" clId="Web-{49E8433E-CBBE-63BA-4439-1F11CBF00311}" dt="2024-06-18T12:23:01.202" v="433" actId="14100"/>
          <ac:spMkLst>
            <pc:docMk/>
            <pc:sldMk cId="1729924695" sldId="264"/>
            <ac:spMk id="2" creationId="{B9B015F4-ED7F-F2E3-BA0D-76AE14EF3298}"/>
          </ac:spMkLst>
        </pc:spChg>
        <pc:spChg chg="mod">
          <ac:chgData name="Jannelies Mik" userId="S::mijq@o2g2.nl::fb6be79b-1026-4945-ba97-9ae15133f7c6" providerId="AD" clId="Web-{49E8433E-CBBE-63BA-4439-1F11CBF00311}" dt="2024-06-18T12:22:46.577" v="426" actId="20577"/>
          <ac:spMkLst>
            <pc:docMk/>
            <pc:sldMk cId="1729924695" sldId="264"/>
            <ac:spMk id="7" creationId="{5141BB2B-B239-43AE-A90A-796BAD8E3D79}"/>
          </ac:spMkLst>
        </pc:spChg>
        <pc:spChg chg="mod">
          <ac:chgData name="Jannelies Mik" userId="S::mijq@o2g2.nl::fb6be79b-1026-4945-ba97-9ae15133f7c6" providerId="AD" clId="Web-{49E8433E-CBBE-63BA-4439-1F11CBF00311}" dt="2024-06-18T12:19:37.179" v="398" actId="20577"/>
          <ac:spMkLst>
            <pc:docMk/>
            <pc:sldMk cId="1729924695" sldId="264"/>
            <ac:spMk id="8" creationId="{1B36C9DE-CC64-48D3-887F-303818E76BC2}"/>
          </ac:spMkLst>
        </pc:spChg>
      </pc:sldChg>
      <pc:sldChg chg="modSp add ord replId">
        <pc:chgData name="Jannelies Mik" userId="S::mijq@o2g2.nl::fb6be79b-1026-4945-ba97-9ae15133f7c6" providerId="AD" clId="Web-{49E8433E-CBBE-63BA-4439-1F11CBF00311}" dt="2024-06-18T13:50:22.282" v="922" actId="20577"/>
        <pc:sldMkLst>
          <pc:docMk/>
          <pc:sldMk cId="2345318307" sldId="265"/>
        </pc:sldMkLst>
        <pc:spChg chg="mod">
          <ac:chgData name="Jannelies Mik" userId="S::mijq@o2g2.nl::fb6be79b-1026-4945-ba97-9ae15133f7c6" providerId="AD" clId="Web-{49E8433E-CBBE-63BA-4439-1F11CBF00311}" dt="2024-06-18T13:50:22.282" v="922" actId="20577"/>
          <ac:spMkLst>
            <pc:docMk/>
            <pc:sldMk cId="2345318307" sldId="265"/>
            <ac:spMk id="7" creationId="{5141BB2B-B239-43AE-A90A-796BAD8E3D79}"/>
          </ac:spMkLst>
        </pc:spChg>
        <pc:spChg chg="mod">
          <ac:chgData name="Jannelies Mik" userId="S::mijq@o2g2.nl::fb6be79b-1026-4945-ba97-9ae15133f7c6" providerId="AD" clId="Web-{49E8433E-CBBE-63BA-4439-1F11CBF00311}" dt="2024-06-18T12:15:30.436" v="375" actId="14100"/>
          <ac:spMkLst>
            <pc:docMk/>
            <pc:sldMk cId="2345318307" sldId="265"/>
            <ac:spMk id="8" creationId="{1B36C9DE-CC64-48D3-887F-303818E76BC2}"/>
          </ac:spMkLst>
        </pc:spChg>
      </pc:sldChg>
      <pc:sldChg chg="addSp modSp add mod ord replId modClrScheme chgLayout">
        <pc:chgData name="Jannelies Mik" userId="S::mijq@o2g2.nl::fb6be79b-1026-4945-ba97-9ae15133f7c6" providerId="AD" clId="Web-{49E8433E-CBBE-63BA-4439-1F11CBF00311}" dt="2024-06-18T12:55:40.507" v="824" actId="20577"/>
        <pc:sldMkLst>
          <pc:docMk/>
          <pc:sldMk cId="1221455269" sldId="266"/>
        </pc:sldMkLst>
        <pc:spChg chg="add mod">
          <ac:chgData name="Jannelies Mik" userId="S::mijq@o2g2.nl::fb6be79b-1026-4945-ba97-9ae15133f7c6" providerId="AD" clId="Web-{49E8433E-CBBE-63BA-4439-1F11CBF00311}" dt="2024-06-18T12:55:40.507" v="824" actId="20577"/>
          <ac:spMkLst>
            <pc:docMk/>
            <pc:sldMk cId="1221455269" sldId="266"/>
            <ac:spMk id="2" creationId="{5191673B-717B-BEF1-5AB5-9B03E3C6C642}"/>
          </ac:spMkLst>
        </pc:spChg>
        <pc:spChg chg="mod ord">
          <ac:chgData name="Jannelies Mik" userId="S::mijq@o2g2.nl::fb6be79b-1026-4945-ba97-9ae15133f7c6" providerId="AD" clId="Web-{49E8433E-CBBE-63BA-4439-1F11CBF00311}" dt="2024-06-18T12:24:21.643" v="439" actId="20577"/>
          <ac:spMkLst>
            <pc:docMk/>
            <pc:sldMk cId="1221455269" sldId="266"/>
            <ac:spMk id="7" creationId="{5141BB2B-B239-43AE-A90A-796BAD8E3D79}"/>
          </ac:spMkLst>
        </pc:spChg>
        <pc:spChg chg="mod ord">
          <ac:chgData name="Jannelies Mik" userId="S::mijq@o2g2.nl::fb6be79b-1026-4945-ba97-9ae15133f7c6" providerId="AD" clId="Web-{49E8433E-CBBE-63BA-4439-1F11CBF00311}" dt="2024-06-18T12:23:36.297" v="437"/>
          <ac:spMkLst>
            <pc:docMk/>
            <pc:sldMk cId="1221455269" sldId="266"/>
            <ac:spMk id="8" creationId="{1B36C9DE-CC64-48D3-887F-303818E76BC2}"/>
          </ac:spMkLst>
        </pc:spChg>
      </pc:sldChg>
      <pc:sldChg chg="addSp delSp modSp add del replId">
        <pc:chgData name="Jannelies Mik" userId="S::mijq@o2g2.nl::fb6be79b-1026-4945-ba97-9ae15133f7c6" providerId="AD" clId="Web-{49E8433E-CBBE-63BA-4439-1F11CBF00311}" dt="2024-06-18T12:19:41.664" v="399"/>
        <pc:sldMkLst>
          <pc:docMk/>
          <pc:sldMk cId="3796154610" sldId="266"/>
        </pc:sldMkLst>
        <pc:spChg chg="add del mod">
          <ac:chgData name="Jannelies Mik" userId="S::mijq@o2g2.nl::fb6be79b-1026-4945-ba97-9ae15133f7c6" providerId="AD" clId="Web-{49E8433E-CBBE-63BA-4439-1F11CBF00311}" dt="2024-06-18T12:19:19.007" v="396"/>
          <ac:spMkLst>
            <pc:docMk/>
            <pc:sldMk cId="3796154610" sldId="266"/>
            <ac:spMk id="2" creationId="{5195CF85-0725-424B-1436-0AB06D0C94C4}"/>
          </ac:spMkLst>
        </pc:spChg>
      </pc:sldChg>
      <pc:sldChg chg="addSp delSp modSp add mod replId modClrScheme chgLayout">
        <pc:chgData name="Jannelies Mik" userId="S::mijq@o2g2.nl::fb6be79b-1026-4945-ba97-9ae15133f7c6" providerId="AD" clId="Web-{49E8433E-CBBE-63BA-4439-1F11CBF00311}" dt="2024-06-18T13:43:44.470" v="872" actId="1076"/>
        <pc:sldMkLst>
          <pc:docMk/>
          <pc:sldMk cId="1660984998" sldId="267"/>
        </pc:sldMkLst>
        <pc:spChg chg="add mod">
          <ac:chgData name="Jannelies Mik" userId="S::mijq@o2g2.nl::fb6be79b-1026-4945-ba97-9ae15133f7c6" providerId="AD" clId="Web-{49E8433E-CBBE-63BA-4439-1F11CBF00311}" dt="2024-06-18T13:42:05.748" v="863" actId="20577"/>
          <ac:spMkLst>
            <pc:docMk/>
            <pc:sldMk cId="1660984998" sldId="267"/>
            <ac:spMk id="2" creationId="{970E93FC-2ECD-B384-497E-BBB485079CC6}"/>
          </ac:spMkLst>
        </pc:spChg>
        <pc:spChg chg="mod">
          <ac:chgData name="Jannelies Mik" userId="S::mijq@o2g2.nl::fb6be79b-1026-4945-ba97-9ae15133f7c6" providerId="AD" clId="Web-{49E8433E-CBBE-63BA-4439-1F11CBF00311}" dt="2024-06-18T12:28:08.588" v="479" actId="1076"/>
          <ac:spMkLst>
            <pc:docMk/>
            <pc:sldMk cId="1660984998" sldId="267"/>
            <ac:spMk id="6" creationId="{155FE106-794B-464D-A3E2-733CA27DE235}"/>
          </ac:spMkLst>
        </pc:spChg>
        <pc:spChg chg="mod ord">
          <ac:chgData name="Jannelies Mik" userId="S::mijq@o2g2.nl::fb6be79b-1026-4945-ba97-9ae15133f7c6" providerId="AD" clId="Web-{49E8433E-CBBE-63BA-4439-1F11CBF00311}" dt="2024-06-18T12:34:18.367" v="542" actId="20577"/>
          <ac:spMkLst>
            <pc:docMk/>
            <pc:sldMk cId="1660984998" sldId="267"/>
            <ac:spMk id="7" creationId="{5141BB2B-B239-43AE-A90A-796BAD8E3D79}"/>
          </ac:spMkLst>
        </pc:spChg>
        <pc:spChg chg="mod ord">
          <ac:chgData name="Jannelies Mik" userId="S::mijq@o2g2.nl::fb6be79b-1026-4945-ba97-9ae15133f7c6" providerId="AD" clId="Web-{49E8433E-CBBE-63BA-4439-1F11CBF00311}" dt="2024-06-18T12:27:12.321" v="475"/>
          <ac:spMkLst>
            <pc:docMk/>
            <pc:sldMk cId="1660984998" sldId="267"/>
            <ac:spMk id="8" creationId="{1B36C9DE-CC64-48D3-887F-303818E76BC2}"/>
          </ac:spMkLst>
        </pc:spChg>
        <pc:picChg chg="add del mod">
          <ac:chgData name="Jannelies Mik" userId="S::mijq@o2g2.nl::fb6be79b-1026-4945-ba97-9ae15133f7c6" providerId="AD" clId="Web-{49E8433E-CBBE-63BA-4439-1F11CBF00311}" dt="2024-06-18T13:43:29.251" v="868"/>
          <ac:picMkLst>
            <pc:docMk/>
            <pc:sldMk cId="1660984998" sldId="267"/>
            <ac:picMk id="3" creationId="{EF81C2A9-C0CE-D33E-A77C-E68E05A7AB37}"/>
          </ac:picMkLst>
        </pc:picChg>
        <pc:picChg chg="add mod">
          <ac:chgData name="Jannelies Mik" userId="S::mijq@o2g2.nl::fb6be79b-1026-4945-ba97-9ae15133f7c6" providerId="AD" clId="Web-{49E8433E-CBBE-63BA-4439-1F11CBF00311}" dt="2024-06-18T13:43:44.470" v="872" actId="1076"/>
          <ac:picMkLst>
            <pc:docMk/>
            <pc:sldMk cId="1660984998" sldId="267"/>
            <ac:picMk id="4" creationId="{53A8EB01-0C3B-01A3-F202-E70502C54B89}"/>
          </ac:picMkLst>
        </pc:picChg>
      </pc:sldChg>
      <pc:sldChg chg="addSp modSp add replId">
        <pc:chgData name="Jannelies Mik" userId="S::mijq@o2g2.nl::fb6be79b-1026-4945-ba97-9ae15133f7c6" providerId="AD" clId="Web-{49E8433E-CBBE-63BA-4439-1F11CBF00311}" dt="2024-06-18T12:33:53.523" v="541" actId="20577"/>
        <pc:sldMkLst>
          <pc:docMk/>
          <pc:sldMk cId="2951118156" sldId="268"/>
        </pc:sldMkLst>
        <pc:spChg chg="add mod">
          <ac:chgData name="Jannelies Mik" userId="S::mijq@o2g2.nl::fb6be79b-1026-4945-ba97-9ae15133f7c6" providerId="AD" clId="Web-{49E8433E-CBBE-63BA-4439-1F11CBF00311}" dt="2024-06-18T12:33:53.523" v="541" actId="20577"/>
          <ac:spMkLst>
            <pc:docMk/>
            <pc:sldMk cId="2951118156" sldId="268"/>
            <ac:spMk id="2" creationId="{B0883C06-C90E-98D9-96B5-8D33AC19996A}"/>
          </ac:spMkLst>
        </pc:spChg>
        <pc:spChg chg="mod">
          <ac:chgData name="Jannelies Mik" userId="S::mijq@o2g2.nl::fb6be79b-1026-4945-ba97-9ae15133f7c6" providerId="AD" clId="Web-{49E8433E-CBBE-63BA-4439-1F11CBF00311}" dt="2024-06-18T12:30:55.844" v="514" actId="20577"/>
          <ac:spMkLst>
            <pc:docMk/>
            <pc:sldMk cId="2951118156" sldId="268"/>
            <ac:spMk id="7" creationId="{5141BB2B-B239-43AE-A90A-796BAD8E3D79}"/>
          </ac:spMkLst>
        </pc:spChg>
        <pc:picChg chg="add mod">
          <ac:chgData name="Jannelies Mik" userId="S::mijq@o2g2.nl::fb6be79b-1026-4945-ba97-9ae15133f7c6" providerId="AD" clId="Web-{49E8433E-CBBE-63BA-4439-1F11CBF00311}" dt="2024-06-18T12:33:22.162" v="534" actId="1076"/>
          <ac:picMkLst>
            <pc:docMk/>
            <pc:sldMk cId="2951118156" sldId="268"/>
            <ac:picMk id="3" creationId="{E3BA9E2D-AA52-D49F-2495-A5BACC69B06E}"/>
          </ac:picMkLst>
        </pc:picChg>
      </pc:sldChg>
      <pc:sldChg chg="addSp delSp modSp add ord replId">
        <pc:chgData name="Jannelies Mik" userId="S::mijq@o2g2.nl::fb6be79b-1026-4945-ba97-9ae15133f7c6" providerId="AD" clId="Web-{49E8433E-CBBE-63BA-4439-1F11CBF00311}" dt="2024-06-18T12:57:28.933" v="835" actId="14100"/>
        <pc:sldMkLst>
          <pc:docMk/>
          <pc:sldMk cId="730355336" sldId="269"/>
        </pc:sldMkLst>
        <pc:spChg chg="del mod">
          <ac:chgData name="Jannelies Mik" userId="S::mijq@o2g2.nl::fb6be79b-1026-4945-ba97-9ae15133f7c6" providerId="AD" clId="Web-{49E8433E-CBBE-63BA-4439-1F11CBF00311}" dt="2024-06-18T12:35:12.354" v="547"/>
          <ac:spMkLst>
            <pc:docMk/>
            <pc:sldMk cId="730355336" sldId="269"/>
            <ac:spMk id="2" creationId="{970E93FC-2ECD-B384-497E-BBB485079CC6}"/>
          </ac:spMkLst>
        </pc:spChg>
        <pc:spChg chg="add mod">
          <ac:chgData name="Jannelies Mik" userId="S::mijq@o2g2.nl::fb6be79b-1026-4945-ba97-9ae15133f7c6" providerId="AD" clId="Web-{49E8433E-CBBE-63BA-4439-1F11CBF00311}" dt="2024-06-18T12:57:28.933" v="835" actId="14100"/>
          <ac:spMkLst>
            <pc:docMk/>
            <pc:sldMk cId="730355336" sldId="269"/>
            <ac:spMk id="3" creationId="{FC7C1836-9957-9371-EFC4-EAE6025E2485}"/>
          </ac:spMkLst>
        </pc:spChg>
        <pc:spChg chg="mod">
          <ac:chgData name="Jannelies Mik" userId="S::mijq@o2g2.nl::fb6be79b-1026-4945-ba97-9ae15133f7c6" providerId="AD" clId="Web-{49E8433E-CBBE-63BA-4439-1F11CBF00311}" dt="2024-06-18T12:37:48.015" v="569" actId="20577"/>
          <ac:spMkLst>
            <pc:docMk/>
            <pc:sldMk cId="730355336" sldId="269"/>
            <ac:spMk id="7" creationId="{5141BB2B-B239-43AE-A90A-796BAD8E3D79}"/>
          </ac:spMkLst>
        </pc:spChg>
      </pc:sldChg>
      <pc:sldChg chg="addSp modSp add ord replId">
        <pc:chgData name="Jannelies Mik" userId="S::mijq@o2g2.nl::fb6be79b-1026-4945-ba97-9ae15133f7c6" providerId="AD" clId="Web-{49E8433E-CBBE-63BA-4439-1F11CBF00311}" dt="2024-06-18T14:00:45.540" v="942"/>
        <pc:sldMkLst>
          <pc:docMk/>
          <pc:sldMk cId="2774053404" sldId="270"/>
        </pc:sldMkLst>
        <pc:spChg chg="add mod">
          <ac:chgData name="Jannelies Mik" userId="S::mijq@o2g2.nl::fb6be79b-1026-4945-ba97-9ae15133f7c6" providerId="AD" clId="Web-{49E8433E-CBBE-63BA-4439-1F11CBF00311}" dt="2024-06-18T12:48:46.476" v="819" actId="20577"/>
          <ac:spMkLst>
            <pc:docMk/>
            <pc:sldMk cId="2774053404" sldId="270"/>
            <ac:spMk id="2" creationId="{8AE9C4CA-B8D3-93CD-A377-326F7BF5C085}"/>
          </ac:spMkLst>
        </pc:spChg>
        <pc:spChg chg="mod">
          <ac:chgData name="Jannelies Mik" userId="S::mijq@o2g2.nl::fb6be79b-1026-4945-ba97-9ae15133f7c6" providerId="AD" clId="Web-{49E8433E-CBBE-63BA-4439-1F11CBF00311}" dt="2024-06-18T12:41:09.429" v="645" actId="20577"/>
          <ac:spMkLst>
            <pc:docMk/>
            <pc:sldMk cId="2774053404" sldId="270"/>
            <ac:spMk id="7" creationId="{5141BB2B-B239-43AE-A90A-796BAD8E3D79}"/>
          </ac:spMkLst>
        </pc:spChg>
      </pc:sldChg>
      <pc:sldChg chg="addSp delSp modSp add replId">
        <pc:chgData name="Jannelies Mik" userId="S::mijq@o2g2.nl::fb6be79b-1026-4945-ba97-9ae15133f7c6" providerId="AD" clId="Web-{49E8433E-CBBE-63BA-4439-1F11CBF00311}" dt="2024-06-18T14:04:26.829" v="979" actId="20577"/>
        <pc:sldMkLst>
          <pc:docMk/>
          <pc:sldMk cId="2780588437" sldId="271"/>
        </pc:sldMkLst>
        <pc:spChg chg="add del">
          <ac:chgData name="Jannelies Mik" userId="S::mijq@o2g2.nl::fb6be79b-1026-4945-ba97-9ae15133f7c6" providerId="AD" clId="Web-{49E8433E-CBBE-63BA-4439-1F11CBF00311}" dt="2024-06-18T14:01:04.978" v="944"/>
          <ac:spMkLst>
            <pc:docMk/>
            <pc:sldMk cId="2780588437" sldId="271"/>
            <ac:spMk id="2" creationId="{F3616B9E-64AA-022D-3AEE-E007F6DEF69B}"/>
          </ac:spMkLst>
        </pc:spChg>
        <pc:spChg chg="add mod">
          <ac:chgData name="Jannelies Mik" userId="S::mijq@o2g2.nl::fb6be79b-1026-4945-ba97-9ae15133f7c6" providerId="AD" clId="Web-{49E8433E-CBBE-63BA-4439-1F11CBF00311}" dt="2024-06-18T14:04:26.829" v="979" actId="20577"/>
          <ac:spMkLst>
            <pc:docMk/>
            <pc:sldMk cId="2780588437" sldId="271"/>
            <ac:spMk id="3" creationId="{658FF057-567B-E442-B288-261075648E25}"/>
          </ac:spMkLst>
        </pc:spChg>
        <pc:spChg chg="mod">
          <ac:chgData name="Jannelies Mik" userId="S::mijq@o2g2.nl::fb6be79b-1026-4945-ba97-9ae15133f7c6" providerId="AD" clId="Web-{49E8433E-CBBE-63BA-4439-1F11CBF00311}" dt="2024-06-18T12:58:33.763" v="852" actId="20577"/>
          <ac:spMkLst>
            <pc:docMk/>
            <pc:sldMk cId="2780588437" sldId="271"/>
            <ac:spMk id="7" creationId="{5141BB2B-B239-43AE-A90A-796BAD8E3D79}"/>
          </ac:spMkLst>
        </pc:spChg>
      </pc:sldChg>
      <pc:sldChg chg="addSp delSp modSp add ord replId">
        <pc:chgData name="Jannelies Mik" userId="S::mijq@o2g2.nl::fb6be79b-1026-4945-ba97-9ae15133f7c6" providerId="AD" clId="Web-{49E8433E-CBBE-63BA-4439-1F11CBF00311}" dt="2024-06-18T14:04:28.501" v="980"/>
        <pc:sldMkLst>
          <pc:docMk/>
          <pc:sldMk cId="1635922712" sldId="272"/>
        </pc:sldMkLst>
        <pc:spChg chg="add del mod">
          <ac:chgData name="Jannelies Mik" userId="S::mijq@o2g2.nl::fb6be79b-1026-4945-ba97-9ae15133f7c6" providerId="AD" clId="Web-{49E8433E-CBBE-63BA-4439-1F11CBF00311}" dt="2024-06-18T13:45:47.506" v="884"/>
          <ac:spMkLst>
            <pc:docMk/>
            <pc:sldMk cId="1635922712" sldId="272"/>
            <ac:spMk id="2" creationId="{B05E2509-3F6F-E874-A98F-8A8656C4C0A2}"/>
          </ac:spMkLst>
        </pc:spChg>
        <pc:spChg chg="add mod">
          <ac:chgData name="Jannelies Mik" userId="S::mijq@o2g2.nl::fb6be79b-1026-4945-ba97-9ae15133f7c6" providerId="AD" clId="Web-{49E8433E-CBBE-63BA-4439-1F11CBF00311}" dt="2024-06-18T13:46:32.773" v="898" actId="20577"/>
          <ac:spMkLst>
            <pc:docMk/>
            <pc:sldMk cId="1635922712" sldId="272"/>
            <ac:spMk id="3" creationId="{13CC108B-C850-3CEC-0D77-3491806B4121}"/>
          </ac:spMkLst>
        </pc:spChg>
        <pc:picChg chg="add mod">
          <ac:chgData name="Jannelies Mik" userId="S::mijq@o2g2.nl::fb6be79b-1026-4945-ba97-9ae15133f7c6" providerId="AD" clId="Web-{49E8433E-CBBE-63BA-4439-1F11CBF00311}" dt="2024-06-18T13:47:39.854" v="901" actId="1076"/>
          <ac:picMkLst>
            <pc:docMk/>
            <pc:sldMk cId="1635922712" sldId="272"/>
            <ac:picMk id="4" creationId="{4B8B7E8B-87F8-8875-4350-ACF7E5CB7D28}"/>
          </ac:picMkLst>
        </pc:picChg>
      </pc:sldChg>
    </pc:docChg>
  </pc:docChgLst>
  <pc:docChgLst>
    <pc:chgData name="Jannelies Mik" userId="S::mijq@o2g2.nl::fb6be79b-1026-4945-ba97-9ae15133f7c6" providerId="AD" clId="Web-{9EFB64F8-CA4E-5159-DC6B-CF31197EE9F7}"/>
    <pc:docChg chg="modSld">
      <pc:chgData name="Jannelies Mik" userId="S::mijq@o2g2.nl::fb6be79b-1026-4945-ba97-9ae15133f7c6" providerId="AD" clId="Web-{9EFB64F8-CA4E-5159-DC6B-CF31197EE9F7}" dt="2024-06-19T14:43:15.604" v="50" actId="20577"/>
      <pc:docMkLst>
        <pc:docMk/>
      </pc:docMkLst>
      <pc:sldChg chg="modSp">
        <pc:chgData name="Jannelies Mik" userId="S::mijq@o2g2.nl::fb6be79b-1026-4945-ba97-9ae15133f7c6" providerId="AD" clId="Web-{9EFB64F8-CA4E-5159-DC6B-CF31197EE9F7}" dt="2024-06-19T14:43:15.604" v="50" actId="20577"/>
        <pc:sldMkLst>
          <pc:docMk/>
          <pc:sldMk cId="3066735390" sldId="260"/>
        </pc:sldMkLst>
        <pc:spChg chg="mod">
          <ac:chgData name="Jannelies Mik" userId="S::mijq@o2g2.nl::fb6be79b-1026-4945-ba97-9ae15133f7c6" providerId="AD" clId="Web-{9EFB64F8-CA4E-5159-DC6B-CF31197EE9F7}" dt="2024-06-19T14:43:15.604" v="50" actId="20577"/>
          <ac:spMkLst>
            <pc:docMk/>
            <pc:sldMk cId="3066735390" sldId="260"/>
            <ac:spMk id="8" creationId="{1B36C9DE-CC64-48D3-887F-303818E76BC2}"/>
          </ac:spMkLst>
        </pc:spChg>
      </pc:sldChg>
      <pc:sldChg chg="modSp">
        <pc:chgData name="Jannelies Mik" userId="S::mijq@o2g2.nl::fb6be79b-1026-4945-ba97-9ae15133f7c6" providerId="AD" clId="Web-{9EFB64F8-CA4E-5159-DC6B-CF31197EE9F7}" dt="2024-06-19T11:06:57.950" v="34" actId="20577"/>
        <pc:sldMkLst>
          <pc:docMk/>
          <pc:sldMk cId="1729924695" sldId="264"/>
        </pc:sldMkLst>
        <pc:spChg chg="mod">
          <ac:chgData name="Jannelies Mik" userId="S::mijq@o2g2.nl::fb6be79b-1026-4945-ba97-9ae15133f7c6" providerId="AD" clId="Web-{9EFB64F8-CA4E-5159-DC6B-CF31197EE9F7}" dt="2024-06-19T11:06:57.950" v="34" actId="20577"/>
          <ac:spMkLst>
            <pc:docMk/>
            <pc:sldMk cId="1729924695" sldId="264"/>
            <ac:spMk id="2" creationId="{B9B015F4-ED7F-F2E3-BA0D-76AE14EF3298}"/>
          </ac:spMkLst>
        </pc:spChg>
      </pc:sldChg>
      <pc:sldChg chg="modSp">
        <pc:chgData name="Jannelies Mik" userId="S::mijq@o2g2.nl::fb6be79b-1026-4945-ba97-9ae15133f7c6" providerId="AD" clId="Web-{9EFB64F8-CA4E-5159-DC6B-CF31197EE9F7}" dt="2024-06-19T11:04:09.225" v="0" actId="14100"/>
        <pc:sldMkLst>
          <pc:docMk/>
          <pc:sldMk cId="1660984998" sldId="267"/>
        </pc:sldMkLst>
        <pc:picChg chg="mod">
          <ac:chgData name="Jannelies Mik" userId="S::mijq@o2g2.nl::fb6be79b-1026-4945-ba97-9ae15133f7c6" providerId="AD" clId="Web-{9EFB64F8-CA4E-5159-DC6B-CF31197EE9F7}" dt="2024-06-19T11:04:09.225" v="0" actId="14100"/>
          <ac:picMkLst>
            <pc:docMk/>
            <pc:sldMk cId="1660984998" sldId="267"/>
            <ac:picMk id="4" creationId="{53A8EB01-0C3B-01A3-F202-E70502C54B89}"/>
          </ac:picMkLst>
        </pc:picChg>
      </pc:sldChg>
      <pc:sldChg chg="modSp">
        <pc:chgData name="Jannelies Mik" userId="S::mijq@o2g2.nl::fb6be79b-1026-4945-ba97-9ae15133f7c6" providerId="AD" clId="Web-{9EFB64F8-CA4E-5159-DC6B-CF31197EE9F7}" dt="2024-06-19T14:36:03.453" v="49" actId="20577"/>
        <pc:sldMkLst>
          <pc:docMk/>
          <pc:sldMk cId="2780588437" sldId="271"/>
        </pc:sldMkLst>
        <pc:spChg chg="mod">
          <ac:chgData name="Jannelies Mik" userId="S::mijq@o2g2.nl::fb6be79b-1026-4945-ba97-9ae15133f7c6" providerId="AD" clId="Web-{9EFB64F8-CA4E-5159-DC6B-CF31197EE9F7}" dt="2024-06-19T14:36:03.453" v="49" actId="20577"/>
          <ac:spMkLst>
            <pc:docMk/>
            <pc:sldMk cId="2780588437" sldId="271"/>
            <ac:spMk id="3" creationId="{658FF057-567B-E442-B288-261075648E25}"/>
          </ac:spMkLst>
        </pc:spChg>
      </pc:sldChg>
      <pc:sldChg chg="delSp modSp mod modClrScheme chgLayout">
        <pc:chgData name="Jannelies Mik" userId="S::mijq@o2g2.nl::fb6be79b-1026-4945-ba97-9ae15133f7c6" providerId="AD" clId="Web-{9EFB64F8-CA4E-5159-DC6B-CF31197EE9F7}" dt="2024-06-19T11:07:32.576" v="35"/>
        <pc:sldMkLst>
          <pc:docMk/>
          <pc:sldMk cId="1635922712" sldId="272"/>
        </pc:sldMkLst>
        <pc:spChg chg="del">
          <ac:chgData name="Jannelies Mik" userId="S::mijq@o2g2.nl::fb6be79b-1026-4945-ba97-9ae15133f7c6" providerId="AD" clId="Web-{9EFB64F8-CA4E-5159-DC6B-CF31197EE9F7}" dt="2024-06-19T11:07:32.576" v="35"/>
          <ac:spMkLst>
            <pc:docMk/>
            <pc:sldMk cId="1635922712" sldId="272"/>
            <ac:spMk id="7" creationId="{5141BB2B-B239-43AE-A90A-796BAD8E3D79}"/>
          </ac:spMkLst>
        </pc:spChg>
        <pc:spChg chg="mod ord">
          <ac:chgData name="Jannelies Mik" userId="S::mijq@o2g2.nl::fb6be79b-1026-4945-ba97-9ae15133f7c6" providerId="AD" clId="Web-{9EFB64F8-CA4E-5159-DC6B-CF31197EE9F7}" dt="2024-06-19T11:07:32.576" v="35"/>
          <ac:spMkLst>
            <pc:docMk/>
            <pc:sldMk cId="1635922712" sldId="272"/>
            <ac:spMk id="8" creationId="{1B36C9DE-CC64-48D3-887F-303818E76BC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EC3429-2AD5-41FA-8292-B405602BC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EE3630-FB83-486C-93F6-B2AB63C5B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46273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3712C8B-34F4-4078-9AAA-445C1F7E75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A9399CE-91BF-4D70-A532-1B3E99F59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CF18EF-6647-4D80-97A3-C636EF547C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809512-5C45-4CC9-86A5-F55BBD4B65E3}" type="datetimeFigureOut">
              <a:rPr lang="nl-NL" smtClean="0"/>
              <a:t>19-6-2024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6F4CD5-866C-4A73-A053-0C326BE9B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12A4FC-9B73-4B74-858A-1568E17B4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4AF9EB-632E-407E-9E26-0243AD7561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868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F4A23-921A-4B8E-A805-2F25498C8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D83E57-62B6-42DB-95C5-4DE7812A8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E3E6D2-AF9B-4276-9B52-DC25591F68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809512-5C45-4CC9-86A5-F55BBD4B65E3}" type="datetimeFigureOut">
              <a:rPr lang="nl-NL" smtClean="0"/>
              <a:t>19-6-2024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1D6BC9-FA4B-401F-A052-B23D90EC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4B7CCB-46B5-404C-A440-BA04EA7F1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4AF9EB-632E-407E-9E26-0243AD7561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388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FB8EAB-9B08-4F52-B9DE-0E2862E0D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EFBDF5B-3F16-45B6-8475-8640FD474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3FC54B-9ABE-4417-A83C-E4B3EB8102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809512-5C45-4CC9-86A5-F55BBD4B65E3}" type="datetimeFigureOut">
              <a:rPr lang="nl-NL" smtClean="0"/>
              <a:t>19-6-2024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6FE040-586A-4527-B66E-622D079C8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DAAC52-5FE5-44DC-BC5A-F8F35A8EE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4AF9EB-632E-407E-9E26-0243AD7561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999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144101-FB1C-4817-ABC9-8E4012BF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80AB9F-18DA-4025-814F-8244CD8D7C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89FC220-CB94-4C02-86C5-59FE27980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0766C57-3289-4194-A198-343A130975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809512-5C45-4CC9-86A5-F55BBD4B65E3}" type="datetimeFigureOut">
              <a:rPr lang="nl-NL" smtClean="0"/>
              <a:t>19-6-2024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B464058-2D38-4432-B719-96ACC05C3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F111859-1C76-43E9-8DE7-BF0C19398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4AF9EB-632E-407E-9E26-0243AD7561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360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5F5770-43EE-473E-8C7C-F020E9348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7D8DA8F-9C7C-43AD-9584-6952FE8FE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522E78-1858-4FCA-AA58-F5E62801C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8F007D8-6AD5-449D-8A4F-914B40ADC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3A80034-9C95-4104-9FE6-21E24BE3B4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9FB6197-97D8-4E4E-9D13-658F7BF5C2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809512-5C45-4CC9-86A5-F55BBD4B65E3}" type="datetimeFigureOut">
              <a:rPr lang="nl-NL" smtClean="0"/>
              <a:t>19-6-2024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934349F-70F4-425C-8E46-7222E457E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CBDE399-99E4-44F6-A62B-F69752E2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4AF9EB-632E-407E-9E26-0243AD7561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13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544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99978-C422-48CF-B4B2-F03A09058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B94CB2-8CBC-4D6F-8012-290927188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090003D-3FAA-4EA8-A855-46197A751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5A698E-FD62-47A9-BFDF-E30BE53C76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809512-5C45-4CC9-86A5-F55BBD4B65E3}" type="datetimeFigureOut">
              <a:rPr lang="nl-NL" smtClean="0"/>
              <a:t>19-6-2024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F528D7-F190-468F-A29F-7717D8621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AD06441-7167-410D-81D5-1542F3E9D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4AF9EB-632E-407E-9E26-0243AD7561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908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BEFEE5-17E5-44D2-838D-525E7B648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DBC0EF9-6127-4E74-A8B6-544ABA8FE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17920A6-50D1-412A-B337-D9EBA0808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A839C5-C216-415D-A58D-7348E9B204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809512-5C45-4CC9-86A5-F55BBD4B65E3}" type="datetimeFigureOut">
              <a:rPr lang="nl-NL" smtClean="0"/>
              <a:t>19-6-2024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F037CF9-39D3-43F7-ADB9-BCC2B76BB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F1CA1FC-29CC-476B-BEAA-AB6692E04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4AF9EB-632E-407E-9E26-0243AD7561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06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829CC5-35D8-4697-8354-300B6A6E9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B4D29BA-C81D-41CD-AE44-4F20AB9F2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ECDA8B-13FB-4FF5-BAEB-A5B40A733A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809512-5C45-4CC9-86A5-F55BBD4B65E3}" type="datetimeFigureOut">
              <a:rPr lang="nl-NL" smtClean="0"/>
              <a:t>19-6-2024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D60FC4-F98A-44CB-BA12-A1395BA45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3A9E0E-8445-4EE3-A557-A818C8CC2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4AF9EB-632E-407E-9E26-0243AD7561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375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7809A62-AFB2-4DF0-9993-5EE9A8238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5544AD-0642-42A3-8D23-806C713ED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6468" y="1825625"/>
            <a:ext cx="10277332" cy="4286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F9CF0C0-FEB2-4DC9-AB6D-F5A62B327C43}"/>
              </a:ext>
            </a:extLst>
          </p:cNvPr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A5ADB29-5B23-4234-9F4D-F97746C1E5E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68" y="5953980"/>
            <a:ext cx="1199864" cy="6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09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cag.openbaaronderwijsgroningen.nl/index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lowan.nl/wp-content/uploads/2023/09/Publicatie-OKAN-ISK-en-daarna.pdf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wan.nl/wp-content/uploads/2020/11/Brochure_Maatwerk_voor_nieuwkomersleerlingen_20201123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wan.nl/wp-content/uploads/2020/11/Brochure_Maatwerk_voor_nieuwkomersleerlingen_20201123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>
                <a:ea typeface="Calibri Light"/>
                <a:cs typeface="Calibri Light"/>
              </a:rPr>
              <a:t>ISK Groningen</a:t>
            </a:r>
            <a:br>
              <a:rPr lang="nl-NL" b="1" dirty="0">
                <a:ea typeface="Calibri Light"/>
                <a:cs typeface="Calibri Light"/>
              </a:rPr>
            </a:br>
            <a:r>
              <a:rPr lang="nl-NL" b="1" dirty="0">
                <a:ea typeface="Calibri Light"/>
                <a:cs typeface="Calibri Light"/>
              </a:rPr>
              <a:t>ECAG</a:t>
            </a:r>
            <a:endParaRPr lang="nl-NL" b="1" dirty="0"/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819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3600" i="1" dirty="0">
                <a:latin typeface="Calibri"/>
                <a:ea typeface="Calibri"/>
                <a:cs typeface="Arial"/>
              </a:rPr>
              <a:t>Kansrijk onderwijs voor nieuwkomers,</a:t>
            </a:r>
            <a:endParaRPr lang="en-US" sz="3600">
              <a:latin typeface="Calibri"/>
              <a:ea typeface="Calibri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sz="3600" i="1" dirty="0">
                <a:latin typeface="Calibri"/>
                <a:ea typeface="Calibri"/>
                <a:cs typeface="Arial"/>
              </a:rPr>
              <a:t>een gezamenlijke verantwoordelijkheid</a:t>
            </a:r>
            <a:endParaRPr lang="nl-NL" dirty="0">
              <a:latin typeface="Calibri"/>
              <a:ea typeface="Calibri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0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66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605" y="365125"/>
            <a:ext cx="10525897" cy="1902211"/>
          </a:xfrm>
        </p:spPr>
        <p:txBody>
          <a:bodyPr>
            <a:normAutofit/>
          </a:bodyPr>
          <a:lstStyle/>
          <a:p>
            <a:pPr algn="ctr"/>
            <a:r>
              <a:rPr lang="nl-NL" sz="6000" b="1" dirty="0">
                <a:ea typeface="Calibri Light"/>
                <a:cs typeface="Calibri Light"/>
              </a:rPr>
              <a:t>Coaching en scholing</a:t>
            </a:r>
            <a:br>
              <a:rPr lang="nl-NL" sz="6000" b="1" dirty="0">
                <a:ea typeface="Calibri Light"/>
                <a:cs typeface="Calibri Light"/>
              </a:rPr>
            </a:br>
            <a:r>
              <a:rPr lang="nl-NL" sz="2400" dirty="0">
                <a:ea typeface="Calibri Light"/>
                <a:cs typeface="Calibri Light"/>
              </a:rPr>
              <a:t>Professionaliseer elke leraar op het gebied van </a:t>
            </a:r>
            <a:br>
              <a:rPr lang="nl-NL" sz="2400" dirty="0">
                <a:ea typeface="Calibri Light"/>
                <a:cs typeface="Calibri Light"/>
              </a:rPr>
            </a:br>
            <a:r>
              <a:rPr lang="nl-NL" sz="2400" dirty="0">
                <a:ea typeface="Calibri Light"/>
                <a:cs typeface="Calibri Light"/>
              </a:rPr>
              <a:t>tweedetaalverwerving en </a:t>
            </a:r>
            <a:r>
              <a:rPr lang="nl-NL" sz="2400" dirty="0" err="1">
                <a:ea typeface="Calibri Light"/>
                <a:cs typeface="Calibri Light"/>
              </a:rPr>
              <a:t>taalontwikkelend</a:t>
            </a:r>
            <a:r>
              <a:rPr lang="nl-NL" sz="2400" dirty="0">
                <a:ea typeface="Calibri Light"/>
                <a:cs typeface="Calibri Light"/>
              </a:rPr>
              <a:t> lesgeven</a:t>
            </a:r>
            <a:endParaRPr lang="nl-NL" sz="2400" dirty="0"/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nl-NL" sz="2000" b="1" dirty="0">
              <a:latin typeface="Calibri"/>
              <a:ea typeface="Calibri"/>
              <a:cs typeface="Calibri"/>
            </a:endParaRPr>
          </a:p>
          <a:p>
            <a:pPr marL="285750" indent="-285750" algn="l">
              <a:buFont typeface="Arial"/>
              <a:buChar char="•"/>
            </a:pPr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ea typeface="Calibri"/>
              <a:cs typeface="Calibri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-41189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FC7C1836-9957-9371-EFC4-EAE6025E2485}"/>
              </a:ext>
            </a:extLst>
          </p:cNvPr>
          <p:cNvSpPr txBox="1"/>
          <p:nvPr/>
        </p:nvSpPr>
        <p:spPr>
          <a:xfrm>
            <a:off x="1298429" y="2806378"/>
            <a:ext cx="10057610" cy="34599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nl-NL" sz="1900" b="1" dirty="0">
                <a:ea typeface="Calibri"/>
                <a:cs typeface="Calibri"/>
              </a:rPr>
              <a:t>Ankerfiguur:</a:t>
            </a:r>
            <a:endParaRPr lang="en-US" sz="1900">
              <a:ea typeface="Calibri"/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nl-NL" sz="1900" dirty="0">
                <a:ea typeface="Calibri"/>
                <a:cs typeface="Calibri"/>
              </a:rPr>
              <a:t>NT2-deskundige (in opleiding) van de ontvangende school</a:t>
            </a:r>
            <a:endParaRPr lang="en-US" sz="1900">
              <a:ea typeface="Calibri"/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nl-NL" sz="1900" dirty="0">
                <a:ea typeface="Calibri"/>
                <a:cs typeface="Calibri"/>
              </a:rPr>
              <a:t>biedt samen met de vervolgschoolcoach ECAG ondersteuning aan nieuwkomersleerlingen</a:t>
            </a:r>
            <a:endParaRPr lang="nl-NL">
              <a:ea typeface="Calibri"/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nl-NL" sz="1900" dirty="0">
                <a:ea typeface="Calibri"/>
                <a:cs typeface="Calibri"/>
              </a:rPr>
              <a:t>Wordt ondersteund en begeleid door de vervolgschoolcoach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nl-NL" sz="1900" dirty="0">
                <a:ea typeface="Calibri"/>
                <a:cs typeface="Calibri"/>
              </a:rPr>
              <a:t>Krijgt modulaire scholing aangeboden door vervolgschoolcoach/ECAG</a:t>
            </a:r>
          </a:p>
          <a:p>
            <a:pPr marL="228600" indent="-228600">
              <a:buFont typeface=""/>
              <a:buChar char="•"/>
            </a:pPr>
            <a:endParaRPr lang="nl-NL" sz="2000" dirty="0">
              <a:solidFill>
                <a:srgbClr val="44546A"/>
              </a:solidFill>
              <a:cs typeface="Arial"/>
            </a:endParaRPr>
          </a:p>
          <a:p>
            <a:pPr marL="228600" indent="-228600">
              <a:buFont typeface=""/>
              <a:buChar char="•"/>
            </a:pPr>
            <a:endParaRPr lang="nl-NL" sz="2000" dirty="0">
              <a:solidFill>
                <a:srgbClr val="44546A"/>
              </a:solidFill>
              <a:cs typeface="Arial"/>
            </a:endParaRPr>
          </a:p>
          <a:p>
            <a:pPr marL="228600" indent="-228600">
              <a:buFont typeface=""/>
              <a:buChar char="•"/>
            </a:pPr>
            <a:endParaRPr lang="nl-NL" sz="2000" dirty="0">
              <a:solidFill>
                <a:srgbClr val="44546A"/>
              </a:solidFill>
              <a:cs typeface="Arial"/>
            </a:endParaRPr>
          </a:p>
          <a:p>
            <a:pPr marL="228600" indent="-228600">
              <a:buFont typeface=""/>
              <a:buChar char="•"/>
            </a:pPr>
            <a:endParaRPr lang="nl-NL" sz="2000" dirty="0">
              <a:solidFill>
                <a:srgbClr val="44546A"/>
              </a:solidFill>
              <a:cs typeface="Arial"/>
            </a:endParaRPr>
          </a:p>
          <a:p>
            <a:pPr marL="228600" indent="-228600">
              <a:buFont typeface=""/>
              <a:buChar char="•"/>
            </a:pPr>
            <a:endParaRPr lang="nl-NL" sz="2000" dirty="0">
              <a:solidFill>
                <a:srgbClr val="44546A"/>
              </a:solidFill>
              <a:ea typeface="Calibri" panose="020F050202020403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0355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605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6000" b="1" dirty="0">
                <a:ea typeface="Calibri Light"/>
                <a:cs typeface="Calibri Light"/>
              </a:rPr>
              <a:t>Modulaire scholing</a:t>
            </a:r>
            <a:endParaRPr lang="nl-NL" sz="6000" b="1" dirty="0"/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nl-NL" sz="2000" b="1" dirty="0">
              <a:latin typeface="Calibri"/>
              <a:ea typeface="Calibri"/>
              <a:cs typeface="Calibri"/>
            </a:endParaRPr>
          </a:p>
          <a:p>
            <a:pPr marL="285750" indent="-285750" algn="l">
              <a:buFont typeface="Arial"/>
              <a:buChar char="•"/>
            </a:pPr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ea typeface="Calibri"/>
              <a:cs typeface="Calibri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-41189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658FF057-567B-E442-B288-261075648E25}"/>
              </a:ext>
            </a:extLst>
          </p:cNvPr>
          <p:cNvSpPr txBox="1"/>
          <p:nvPr/>
        </p:nvSpPr>
        <p:spPr>
          <a:xfrm>
            <a:off x="2588558" y="2879911"/>
            <a:ext cx="6676464" cy="24929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nl-NL" sz="2000" dirty="0">
                <a:solidFill>
                  <a:srgbClr val="0E2841"/>
                </a:solidFill>
                <a:ea typeface="+mn-lt"/>
                <a:cs typeface="+mn-lt"/>
              </a:rPr>
              <a:t> introductiebijeenkomst ‘Een nieuwkomer in de klas’ </a:t>
            </a:r>
          </a:p>
          <a:p>
            <a:pPr>
              <a:buFont typeface="Arial"/>
              <a:buChar char="•"/>
            </a:pPr>
            <a:r>
              <a:rPr lang="nl-NL" sz="2000" dirty="0">
                <a:solidFill>
                  <a:srgbClr val="0E2841"/>
                </a:solidFill>
                <a:ea typeface="+mn-lt"/>
                <a:cs typeface="+mn-lt"/>
              </a:rPr>
              <a:t> NT2  en nieuwkomers binnen het VSO (cluster 2, 3 en 4 )</a:t>
            </a:r>
            <a:endParaRPr lang="nl-NL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NL" sz="2000" dirty="0">
                <a:solidFill>
                  <a:srgbClr val="0E2841"/>
                </a:solidFill>
                <a:ea typeface="+mn-lt"/>
                <a:cs typeface="+mn-lt"/>
              </a:rPr>
              <a:t> ouderbetrokkenheid </a:t>
            </a:r>
            <a:endParaRPr lang="nl-NL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NL" sz="2000" dirty="0">
                <a:solidFill>
                  <a:srgbClr val="0E2841"/>
                </a:solidFill>
                <a:ea typeface="+mn-lt"/>
                <a:cs typeface="+mn-lt"/>
              </a:rPr>
              <a:t> traumasensitief lesgeven</a:t>
            </a:r>
            <a:endParaRPr lang="nl-NL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nl-NL" sz="2000" dirty="0">
                <a:solidFill>
                  <a:srgbClr val="0E2841"/>
                </a:solidFill>
                <a:ea typeface="+mn-lt"/>
                <a:cs typeface="+mn-lt"/>
              </a:rPr>
              <a:t> NT2 binnen het Vmbo</a:t>
            </a:r>
            <a:endParaRPr lang="nl-NL" sz="20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nl-NL" sz="2000" dirty="0">
              <a:solidFill>
                <a:srgbClr val="0E2841"/>
              </a:solidFill>
              <a:latin typeface="Segoe UI"/>
              <a:ea typeface="Calibri"/>
              <a:cs typeface="Segoe UI"/>
            </a:endParaRPr>
          </a:p>
          <a:p>
            <a:endParaRPr lang="nl-NL" dirty="0">
              <a:ea typeface="Calibri"/>
              <a:cs typeface="Calibri"/>
            </a:endParaRPr>
          </a:p>
          <a:p>
            <a:endParaRPr lang="nl-NL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058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605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6000" b="1" dirty="0">
                <a:ea typeface="Calibri Light"/>
                <a:cs typeface="Calibri Light"/>
              </a:rPr>
              <a:t>Advies</a:t>
            </a:r>
            <a:endParaRPr lang="nl-NL" sz="6000" b="1" dirty="0"/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nl-NL" sz="2000" b="1" dirty="0">
              <a:latin typeface="Calibri"/>
              <a:ea typeface="Calibri"/>
              <a:cs typeface="Calibri"/>
            </a:endParaRPr>
          </a:p>
          <a:p>
            <a:pPr marL="285750" indent="-285750" algn="l">
              <a:buFont typeface="Arial"/>
              <a:buChar char="•"/>
            </a:pPr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ea typeface="Calibri"/>
              <a:cs typeface="Calibri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-41189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AE9C4CA-B8D3-93CD-A377-326F7BF5C085}"/>
              </a:ext>
            </a:extLst>
          </p:cNvPr>
          <p:cNvSpPr txBox="1"/>
          <p:nvPr/>
        </p:nvSpPr>
        <p:spPr>
          <a:xfrm>
            <a:off x="1521941" y="2283940"/>
            <a:ext cx="10033686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Arial"/>
              <a:buChar char="•"/>
            </a:pPr>
            <a:r>
              <a:rPr lang="nl-NL" sz="2000" dirty="0">
                <a:cs typeface="Arial"/>
              </a:rPr>
              <a:t>​  ontwikkel een visie ten aanzien van kansrijk onderwijs aan nieuwkomers</a:t>
            </a:r>
            <a:endParaRPr lang="nl-NL" dirty="0">
              <a:ea typeface="Calibri" panose="020F0502020204030204"/>
              <a:cs typeface="Calibri" panose="020F0502020204030204"/>
            </a:endParaRPr>
          </a:p>
          <a:p>
            <a:pPr marL="228600" indent="-228600">
              <a:buFont typeface="Arial"/>
              <a:buChar char="•"/>
            </a:pPr>
            <a:r>
              <a:rPr lang="nl-NL" sz="2000" dirty="0">
                <a:ea typeface="Calibri"/>
                <a:cs typeface="Arial"/>
              </a:rPr>
              <a:t>  kijk anders naar 'onderwijssucces'</a:t>
            </a:r>
          </a:p>
          <a:p>
            <a:pPr marL="228600" indent="-228600">
              <a:buFont typeface="Arial"/>
              <a:buChar char="•"/>
            </a:pPr>
            <a:r>
              <a:rPr lang="nl-NL" sz="2000" dirty="0">
                <a:cs typeface="Arial"/>
              </a:rPr>
              <a:t>  integreer de ondersteuning aan nieuwkomers in het taalbeleid van de school</a:t>
            </a:r>
            <a:endParaRPr lang="nl-NL" dirty="0">
              <a:ea typeface="Calibri"/>
              <a:cs typeface="Calibri"/>
            </a:endParaRPr>
          </a:p>
          <a:p>
            <a:pPr marL="228600" indent="-228600">
              <a:buFont typeface="Arial"/>
              <a:buChar char="•"/>
            </a:pPr>
            <a:r>
              <a:rPr lang="nl-NL" sz="2000" dirty="0">
                <a:ea typeface="Calibri"/>
                <a:cs typeface="Arial"/>
              </a:rPr>
              <a:t>  bied maatwerk</a:t>
            </a:r>
          </a:p>
          <a:p>
            <a:pPr marL="342900" indent="-342900">
              <a:buFont typeface="Arial"/>
              <a:buChar char="•"/>
            </a:pPr>
            <a:r>
              <a:rPr lang="nl-NL" sz="2000" dirty="0">
                <a:cs typeface="Arial"/>
              </a:rPr>
              <a:t>bied alle docenten handvatten voor de omgang met anderstalige leerlingen​</a:t>
            </a:r>
            <a:r>
              <a:rPr lang="en-US" sz="2000" dirty="0">
                <a:cs typeface="Arial"/>
              </a:rPr>
              <a:t>​​</a:t>
            </a:r>
            <a:endParaRPr lang="en-US" sz="2000" dirty="0">
              <a:ea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nl-NL" sz="2000" dirty="0">
                <a:cs typeface="Arial"/>
              </a:rPr>
              <a:t>laat docenten NT2-scholing volgen (kan via ECAG) </a:t>
            </a:r>
            <a:endParaRPr lang="nl-NL" sz="2000" dirty="0">
              <a:ea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nl-NL" sz="2000" dirty="0">
                <a:cs typeface="Arial"/>
              </a:rPr>
              <a:t>​</a:t>
            </a:r>
            <a:r>
              <a:rPr lang="en-US" sz="2000" dirty="0">
                <a:cs typeface="Arial"/>
              </a:rPr>
              <a:t>​</a:t>
            </a:r>
            <a:r>
              <a:rPr lang="nl-NL" sz="2000" dirty="0">
                <a:cs typeface="Arial"/>
              </a:rPr>
              <a:t>stel personeel aan met verschillende achtergronden (rolmodellen)</a:t>
            </a:r>
            <a:endParaRPr lang="nl-NL" sz="2000" dirty="0">
              <a:ea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nl-NL" sz="2000" dirty="0">
              <a:ea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nl-NL" sz="2000" dirty="0">
                <a:ea typeface="Calibri"/>
                <a:cs typeface="Calibri"/>
              </a:rPr>
              <a:t>beschouw nieuwkomers als een verrijking van je school</a:t>
            </a:r>
            <a:endParaRPr lang="nl-NL" sz="20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405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14525" y="1825625"/>
            <a:ext cx="10277475" cy="42862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nl-NL" sz="2000" b="1" dirty="0">
              <a:latin typeface="Calibri"/>
              <a:ea typeface="Calibri"/>
              <a:cs typeface="Calibri"/>
            </a:endParaRPr>
          </a:p>
          <a:p>
            <a:pPr marL="285750" indent="-285750" algn="l">
              <a:buFont typeface="Arial"/>
              <a:buChar char="•"/>
            </a:pPr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ea typeface="Calibri"/>
              <a:cs typeface="Calibri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-41189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13CC108B-C850-3CEC-0D77-3491806B4121}"/>
              </a:ext>
            </a:extLst>
          </p:cNvPr>
          <p:cNvSpPr txBox="1"/>
          <p:nvPr/>
        </p:nvSpPr>
        <p:spPr>
          <a:xfrm>
            <a:off x="1642783" y="2595283"/>
            <a:ext cx="2933699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err="1"/>
              <a:t>يسأل</a:t>
            </a:r>
            <a:r>
              <a:rPr lang="en-US" sz="4000" dirty="0"/>
              <a:t> ?</a:t>
            </a:r>
            <a:endParaRPr lang="en-US" sz="4000">
              <a:ea typeface="Calibri"/>
              <a:cs typeface="Calibri"/>
            </a:endParaRPr>
          </a:p>
          <a:p>
            <a:endParaRPr lang="en-US" sz="4000" dirty="0">
              <a:ea typeface="+mn-lt"/>
              <a:cs typeface="+mn-lt"/>
            </a:endParaRPr>
          </a:p>
          <a:p>
            <a:r>
              <a:rPr lang="en-US" sz="4000" err="1">
                <a:ea typeface="+mn-lt"/>
                <a:cs typeface="+mn-lt"/>
              </a:rPr>
              <a:t>ንምሕታት</a:t>
            </a:r>
            <a:r>
              <a:rPr lang="en-US" sz="4000" dirty="0">
                <a:ea typeface="+mn-lt"/>
                <a:cs typeface="+mn-lt"/>
              </a:rPr>
              <a:t>? </a:t>
            </a:r>
          </a:p>
          <a:p>
            <a:endParaRPr lang="en-US" sz="4000" dirty="0">
              <a:ea typeface="+mn-lt"/>
              <a:cs typeface="+mn-lt"/>
            </a:endParaRPr>
          </a:p>
          <a:p>
            <a:r>
              <a:rPr lang="en-US" sz="4000" err="1">
                <a:ea typeface="+mn-lt"/>
                <a:cs typeface="+mn-lt"/>
              </a:rPr>
              <a:t>Vragen</a:t>
            </a:r>
            <a:r>
              <a:rPr lang="en-US" sz="4000" dirty="0">
                <a:ea typeface="+mn-lt"/>
                <a:cs typeface="+mn-lt"/>
              </a:rPr>
              <a:t>? </a:t>
            </a:r>
            <a:endParaRPr lang="en-US" sz="4000" dirty="0">
              <a:ea typeface="Calibri"/>
              <a:cs typeface="Calibri"/>
            </a:endParaRPr>
          </a:p>
        </p:txBody>
      </p:sp>
      <p:pic>
        <p:nvPicPr>
          <p:cNvPr id="4" name="Afbeelding 3" descr="Wat we van kinderen kunnen leren over vragen stellen - HatRabbits">
            <a:extLst>
              <a:ext uri="{FF2B5EF4-FFF2-40B4-BE49-F238E27FC236}">
                <a16:creationId xmlns:a16="http://schemas.microsoft.com/office/drawing/2014/main" id="{4B8B7E8B-87F8-8875-4350-ACF7E5CB7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5677" y="1314450"/>
            <a:ext cx="7496175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92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6012"/>
            <a:ext cx="10081054" cy="2191952"/>
          </a:xfrm>
        </p:spPr>
        <p:txBody>
          <a:bodyPr/>
          <a:lstStyle/>
          <a:p>
            <a:r>
              <a:rPr lang="nl-NL" b="1" dirty="0">
                <a:cs typeface="Calibri Light"/>
              </a:rPr>
              <a:t>Expertisecentrum anderstaligen</a:t>
            </a:r>
            <a:br>
              <a:rPr lang="nl-NL" b="1" dirty="0">
                <a:cs typeface="Calibri Light"/>
              </a:rPr>
            </a:br>
            <a:r>
              <a:rPr lang="nl-NL" b="1" dirty="0">
                <a:cs typeface="Calibri Light"/>
              </a:rPr>
              <a:t>Groningen</a:t>
            </a:r>
            <a:endParaRPr lang="nl-NL" b="1" dirty="0"/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68469"/>
            <a:ext cx="10081054" cy="28193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endParaRPr lang="nl-NL" sz="2000" dirty="0">
              <a:solidFill>
                <a:srgbClr val="666666"/>
              </a:solidFill>
              <a:cs typeface="Calibr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nl-NL" sz="2000" dirty="0">
                <a:ea typeface="+mn-lt"/>
                <a:cs typeface="+mn-lt"/>
              </a:rPr>
              <a:t>Het Expertisecentrum Anderstaligen Groningen (ECAG) biedt scholen begeleiding, voorlichting en scholing op het gebied van Nederlands als tweede taal (NT2) en onderwijs aan anderstalige leerlingen en bouwt </a:t>
            </a:r>
            <a:r>
              <a:rPr lang="nl-NL" sz="2000" i="1" dirty="0">
                <a:ea typeface="+mn-lt"/>
                <a:cs typeface="+mn-lt"/>
              </a:rPr>
              <a:t>samen</a:t>
            </a:r>
            <a:r>
              <a:rPr lang="nl-NL" sz="2000" dirty="0">
                <a:ea typeface="+mn-lt"/>
                <a:cs typeface="+mn-lt"/>
              </a:rPr>
              <a:t> met de scholen duurzame expertise op.</a:t>
            </a:r>
            <a:endParaRPr lang="nl-NL" sz="2000">
              <a:cs typeface="Calibri" panose="020F0502020204030204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nl-NL" sz="2000" dirty="0">
              <a:solidFill>
                <a:srgbClr val="666666"/>
              </a:solidFill>
              <a:ea typeface="+mn-lt"/>
              <a:cs typeface="+mn-lt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nl-NL" sz="2000" dirty="0">
              <a:solidFill>
                <a:srgbClr val="666666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200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1200" dirty="0">
              <a:ea typeface="+mn-lt"/>
              <a:cs typeface="+mn-lt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nl-NL" sz="2000" dirty="0">
                <a:ea typeface="+mn-lt"/>
                <a:cs typeface="+mn-lt"/>
                <a:hlinkClick r:id="rId2"/>
              </a:rPr>
              <a:t>Expertisecentrum Anderstaligen Groningen (openbaaronderwijsgroningen.nl)</a:t>
            </a:r>
            <a:endParaRPr lang="nl-NL" sz="2000">
              <a:cs typeface="Calibri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0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73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59249"/>
          </a:xfrm>
        </p:spPr>
        <p:txBody>
          <a:bodyPr/>
          <a:lstStyle/>
          <a:p>
            <a:r>
              <a:rPr lang="nl-NL" b="1" dirty="0">
                <a:cs typeface="Calibri Light"/>
              </a:rPr>
              <a:t>Doelen ECAG</a:t>
            </a:r>
            <a:endParaRPr lang="nl-NL" b="1" dirty="0"/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3999"/>
            <a:ext cx="8404412" cy="2263907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nl-NL" sz="2700" dirty="0">
              <a:solidFill>
                <a:srgbClr val="0050A0"/>
              </a:solidFill>
              <a:cs typeface="Calibri"/>
            </a:endParaRPr>
          </a:p>
          <a:p>
            <a:pPr marL="285750" indent="-285750" algn="l">
              <a:buFont typeface="Arial"/>
              <a:buChar char="•"/>
            </a:pPr>
            <a:r>
              <a:rPr lang="nl-NL" sz="2000" dirty="0">
                <a:ea typeface="+mn-lt"/>
                <a:cs typeface="+mn-lt"/>
              </a:rPr>
              <a:t>Anderstalige leerlingen krijgen de benodigde taalondersteuning gedurende hun onderwijstraject</a:t>
            </a:r>
            <a:endParaRPr lang="nl-NL" sz="2000">
              <a:ea typeface="Calibri"/>
              <a:cs typeface="Calibri" panose="020F0502020204030204"/>
            </a:endParaRPr>
          </a:p>
          <a:p>
            <a:pPr marL="285750" indent="-285750" algn="l">
              <a:buFont typeface="Arial"/>
              <a:buChar char="•"/>
            </a:pPr>
            <a:r>
              <a:rPr lang="nl-NL" sz="2000" dirty="0">
                <a:ea typeface="+mn-lt"/>
                <a:cs typeface="+mn-lt"/>
              </a:rPr>
              <a:t>Iedere school heeft NT2-taalbeleid</a:t>
            </a:r>
            <a:endParaRPr lang="nl-NL" sz="2000">
              <a:ea typeface="Calibri"/>
              <a:cs typeface="Calibri" panose="020F0502020204030204"/>
            </a:endParaRPr>
          </a:p>
          <a:p>
            <a:pPr marL="285750" indent="-285750" algn="l">
              <a:buFont typeface="Arial"/>
              <a:buChar char="•"/>
            </a:pPr>
            <a:r>
              <a:rPr lang="nl-NL" sz="2000" dirty="0">
                <a:ea typeface="+mn-lt"/>
                <a:cs typeface="+mn-lt"/>
              </a:rPr>
              <a:t>Reguliere docenten zijn zich bewust van de specifieke aanpak van het onderwijs aan anderstalige leerlingen</a:t>
            </a:r>
            <a:endParaRPr lang="nl-NL" sz="2000">
              <a:ea typeface="Calibri"/>
              <a:cs typeface="Calibri" panose="020F0502020204030204"/>
            </a:endParaRPr>
          </a:p>
          <a:p>
            <a:pPr marL="285750" indent="-285750" algn="l">
              <a:buFont typeface="Arial"/>
              <a:buChar char="•"/>
            </a:pPr>
            <a:r>
              <a:rPr lang="nl-NL" sz="2000" dirty="0">
                <a:ea typeface="+mn-lt"/>
                <a:cs typeface="+mn-lt"/>
              </a:rPr>
              <a:t>Iedere school heeft een aantal NT2-bekwame leerkrachten, docenten en onderwijsassistenten (waarop collega's een beroep kunnen doen)</a:t>
            </a:r>
            <a:endParaRPr lang="nl-NL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3600" i="1" dirty="0">
              <a:latin typeface="Arial"/>
              <a:cs typeface="Arial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0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  <p:sp>
        <p:nvSpPr>
          <p:cNvPr id="2" name="Tekstballon: ovaal 1">
            <a:extLst>
              <a:ext uri="{FF2B5EF4-FFF2-40B4-BE49-F238E27FC236}">
                <a16:creationId xmlns:a16="http://schemas.microsoft.com/office/drawing/2014/main" id="{200F47CD-1017-E392-FD4D-6F2AD8808967}"/>
              </a:ext>
            </a:extLst>
          </p:cNvPr>
          <p:cNvSpPr/>
          <p:nvPr/>
        </p:nvSpPr>
        <p:spPr>
          <a:xfrm>
            <a:off x="8552330" y="758235"/>
            <a:ext cx="3177987" cy="1867705"/>
          </a:xfrm>
          <a:prstGeom prst="wedgeEllipse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rgbClr val="000000"/>
                </a:solidFill>
                <a:ea typeface="+mn-lt"/>
                <a:cs typeface="+mn-lt"/>
              </a:rPr>
              <a:t>“</a:t>
            </a:r>
            <a:r>
              <a:rPr lang="nl-NL" sz="1400" b="1" i="1" dirty="0">
                <a:solidFill>
                  <a:srgbClr val="000000"/>
                </a:solidFill>
                <a:ea typeface="+mn-lt"/>
                <a:cs typeface="+mn-lt"/>
              </a:rPr>
              <a:t>Expertise in huis halen op het vlak van NT2 en de verdere ondersteuning van nieuwkomersleerlingen is in deze tijd op vrijwel alle vo-scholen een absolute vereiste.”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12283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38390"/>
            <a:ext cx="9144000" cy="1296087"/>
          </a:xfrm>
        </p:spPr>
        <p:txBody>
          <a:bodyPr>
            <a:normAutofit/>
          </a:bodyPr>
          <a:lstStyle/>
          <a:p>
            <a:r>
              <a:rPr lang="nl-NL" b="1" dirty="0">
                <a:cs typeface="Calibri Light"/>
              </a:rPr>
              <a:t>Schakelarrangement VO</a:t>
            </a:r>
            <a:br>
              <a:rPr lang="nl-NL" b="1" dirty="0">
                <a:cs typeface="Calibri Light"/>
              </a:rPr>
            </a:br>
            <a:endParaRPr lang="nl-NL" sz="2000" i="1">
              <a:ea typeface="Calibri Light"/>
              <a:cs typeface="Calibri Light"/>
            </a:endParaRPr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4793"/>
            <a:ext cx="9144000" cy="23147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lnSpc>
                <a:spcPct val="100000"/>
              </a:lnSpc>
              <a:spcBef>
                <a:spcPts val="0"/>
              </a:spcBef>
              <a:buChar char="•"/>
            </a:pPr>
            <a:r>
              <a:rPr lang="nl-NL" sz="2000" dirty="0">
                <a:latin typeface="Calibri"/>
                <a:ea typeface="Calibri"/>
                <a:cs typeface="Arial"/>
              </a:rPr>
              <a:t>Gebaseerd op opgedane ervaring</a:t>
            </a:r>
            <a:endParaRPr lang="nl-NL" sz="2000">
              <a:latin typeface="Calibri"/>
              <a:ea typeface="Calibri"/>
              <a:cs typeface="Calibri" panose="020F0502020204030204"/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Char char="•"/>
            </a:pPr>
            <a:r>
              <a:rPr lang="nl-NL" sz="2000" dirty="0">
                <a:latin typeface="Calibri"/>
                <a:ea typeface="Calibri"/>
                <a:cs typeface="Arial"/>
              </a:rPr>
              <a:t>Aanbevelingen van de taalunie: </a:t>
            </a:r>
            <a:r>
              <a:rPr lang="nl-NL" sz="2000" i="1" dirty="0">
                <a:latin typeface="Calibri"/>
                <a:ea typeface="Calibri"/>
                <a:cs typeface="Calibri Light"/>
              </a:rPr>
              <a:t>onderzoek kwalitatieve doorstroom </a:t>
            </a:r>
            <a:br>
              <a:rPr lang="nl-NL" sz="2000" i="1" dirty="0">
                <a:latin typeface="Calibri"/>
                <a:cs typeface="Calibri Light"/>
              </a:rPr>
            </a:br>
            <a:r>
              <a:rPr lang="nl-NL" sz="2000" i="1">
                <a:latin typeface="Calibri"/>
                <a:ea typeface="Calibri"/>
                <a:cs typeface="Calibri Light"/>
              </a:rPr>
              <a:t>leerlingen uit Taalklas/ISK naar het vervolgonderwijs </a:t>
            </a:r>
            <a:r>
              <a:rPr lang="nl-NL" sz="2000" dirty="0">
                <a:ea typeface="+mn-lt"/>
                <a:cs typeface="+mn-lt"/>
                <a:hlinkClick r:id="rId2"/>
              </a:rPr>
              <a:t>Publicatie-OKAN-ISK-en-daarna.pdf (lowan.nl)</a:t>
            </a:r>
            <a:endParaRPr lang="nl-NL" sz="2000" i="1">
              <a:latin typeface="Calibri"/>
              <a:ea typeface="Calibri"/>
              <a:cs typeface="Calibri Light"/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Char char="•"/>
            </a:pPr>
            <a:endParaRPr lang="nl-NL" sz="2000" dirty="0">
              <a:latin typeface="Calibri"/>
              <a:ea typeface="Calibri"/>
              <a:cs typeface="Arial"/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Char char="•"/>
            </a:pPr>
            <a:r>
              <a:rPr lang="nl-NL" sz="2000" dirty="0">
                <a:latin typeface="Calibri"/>
                <a:ea typeface="Calibri"/>
                <a:cs typeface="Arial"/>
              </a:rPr>
              <a:t>Mogelijk gemaakt door financiële middelen vanuit bestuursovereenkomst (eenmalig financieel impuls)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sz="3600" i="1" dirty="0">
              <a:latin typeface="Arial"/>
              <a:cs typeface="Arial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0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586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6904"/>
            <a:ext cx="9144000" cy="1131330"/>
          </a:xfrm>
        </p:spPr>
        <p:txBody>
          <a:bodyPr>
            <a:normAutofit fontScale="90000"/>
          </a:bodyPr>
          <a:lstStyle/>
          <a:p>
            <a:r>
              <a:rPr lang="nl-NL" b="1" dirty="0">
                <a:ea typeface="Calibri Light"/>
                <a:cs typeface="Calibri Light"/>
              </a:rPr>
              <a:t>Schakelarrangement VO</a:t>
            </a:r>
            <a:br>
              <a:rPr lang="nl-NL" b="1" dirty="0">
                <a:ea typeface="Calibri Light"/>
                <a:cs typeface="Calibri Light"/>
              </a:rPr>
            </a:br>
            <a:r>
              <a:rPr lang="nl-NL" sz="2200" i="1" dirty="0">
                <a:ea typeface="Calibri Light"/>
                <a:cs typeface="Calibri Light"/>
              </a:rPr>
              <a:t>gedeelde verantwoordelijkheid en tweerichtingsverkeer</a:t>
            </a:r>
            <a:endParaRPr lang="nl-NL" dirty="0"/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85874"/>
            <a:ext cx="9144000" cy="3354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nl-NL" sz="2000" b="1" dirty="0">
                <a:latin typeface="Calibri"/>
                <a:ea typeface="Calibri"/>
                <a:cs typeface="Calibri"/>
              </a:rPr>
              <a:t>Duaal traject waarin ECAG en vervolgschool samenwerken</a:t>
            </a:r>
            <a:r>
              <a:rPr lang="en-US" sz="2000" dirty="0">
                <a:latin typeface="Calibri"/>
                <a:ea typeface="Calibri"/>
                <a:cs typeface="Calibri"/>
              </a:rPr>
              <a:t> 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000">
              <a:latin typeface="Calibri"/>
              <a:ea typeface="Calibri"/>
              <a:cs typeface="Calibr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000">
              <a:latin typeface="Calibri"/>
              <a:ea typeface="Calibri"/>
              <a:cs typeface="Calibr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nl-NL" sz="2000" dirty="0">
                <a:latin typeface="Calibri"/>
                <a:ea typeface="Calibri"/>
                <a:cs typeface="Calibri"/>
              </a:rPr>
              <a:t>ECAG: vervolgschoolcoach bekostigd vanuit de pilotgelden</a:t>
            </a:r>
            <a:r>
              <a:rPr lang="en-US" sz="2000" dirty="0">
                <a:latin typeface="Calibri"/>
                <a:ea typeface="Calibri"/>
                <a:cs typeface="Calibri"/>
              </a:rPr>
              <a:t> 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000">
              <a:latin typeface="Calibri"/>
              <a:ea typeface="Calibri"/>
              <a:cs typeface="Calibri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nl-NL" sz="2000" dirty="0">
                <a:latin typeface="Calibri"/>
                <a:ea typeface="Calibri"/>
                <a:cs typeface="Calibri"/>
              </a:rPr>
              <a:t>Aandeel VO-school zelf:</a:t>
            </a:r>
            <a:r>
              <a:rPr lang="en-US" sz="2000" dirty="0">
                <a:latin typeface="Calibri"/>
                <a:ea typeface="Calibri"/>
                <a:cs typeface="Calibri"/>
              </a:rPr>
              <a:t> 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,Sans-Serif"/>
              <a:buChar char="•"/>
            </a:pPr>
            <a:endParaRPr lang="en-US" sz="2000">
              <a:latin typeface="Calibri"/>
              <a:ea typeface="Calibri"/>
              <a:cs typeface="Calibri"/>
            </a:endParaRP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,Sans-Serif"/>
              <a:buChar char="•"/>
            </a:pPr>
            <a:r>
              <a:rPr lang="nl-NL" sz="2000" dirty="0">
                <a:latin typeface="Calibri"/>
                <a:ea typeface="Calibri"/>
                <a:cs typeface="Calibri"/>
              </a:rPr>
              <a:t>ankerfiguur van de school met NT2 expertise</a:t>
            </a:r>
            <a:r>
              <a:rPr lang="en-US" sz="2000" dirty="0">
                <a:latin typeface="Calibri"/>
                <a:ea typeface="Calibri"/>
                <a:cs typeface="Calibri"/>
              </a:rPr>
              <a:t> 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,Sans-Serif"/>
              <a:buChar char="•"/>
            </a:pPr>
            <a:r>
              <a:rPr lang="nl-NL" sz="2000" dirty="0">
                <a:latin typeface="Calibri"/>
                <a:ea typeface="Calibri"/>
                <a:cs typeface="Calibri"/>
              </a:rPr>
              <a:t>Bij 1-5 nieuwkomers 0,1 fte inzet</a:t>
            </a: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0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31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6000" b="1" dirty="0">
                <a:ea typeface="Calibri Light"/>
                <a:cs typeface="Calibri Light"/>
              </a:rPr>
              <a:t>Schakelarrangement VO</a:t>
            </a:r>
            <a:endParaRPr lang="nl-NL" dirty="0"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nl-NL" sz="2000" b="1" dirty="0">
              <a:latin typeface="Calibri"/>
              <a:ea typeface="Calibri"/>
              <a:cs typeface="Calibri"/>
            </a:endParaRPr>
          </a:p>
          <a:p>
            <a:pPr marL="285750" indent="-285750" algn="l">
              <a:buFont typeface="Arial"/>
              <a:buChar char="•"/>
            </a:pPr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ea typeface="Calibri"/>
              <a:cs typeface="Calibri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0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5191673B-717B-BEF1-5AB5-9B03E3C6C642}"/>
              </a:ext>
            </a:extLst>
          </p:cNvPr>
          <p:cNvSpPr txBox="1"/>
          <p:nvPr/>
        </p:nvSpPr>
        <p:spPr>
          <a:xfrm>
            <a:off x="1542536" y="2458995"/>
            <a:ext cx="9817442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000" b="1" dirty="0">
                <a:ea typeface="Calibri"/>
                <a:cs typeface="Arial"/>
              </a:rPr>
              <a:t>Inzet vervolgschoolcoach</a:t>
            </a:r>
          </a:p>
          <a:p>
            <a:pPr marL="228600" indent="-228600">
              <a:buFont typeface=""/>
              <a:buChar char="•"/>
            </a:pPr>
            <a:endParaRPr lang="nl-NL" sz="2000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sz="2000" dirty="0">
                <a:cs typeface="Arial"/>
              </a:rPr>
              <a:t>warme overdracht</a:t>
            </a:r>
            <a:r>
              <a:rPr lang="en-US" sz="2000" dirty="0">
                <a:cs typeface="Arial"/>
              </a:rPr>
              <a:t>​</a:t>
            </a:r>
            <a:endParaRPr lang="en-US" sz="2000">
              <a:ea typeface="Calibri"/>
              <a:cs typeface="Calibri"/>
            </a:endParaRPr>
          </a:p>
          <a:p>
            <a:pPr marL="228600" indent="-228600">
              <a:buFont typeface=""/>
              <a:buChar char="•"/>
            </a:pPr>
            <a:r>
              <a:rPr lang="nl-NL" sz="2000" dirty="0">
                <a:ea typeface="Calibri"/>
                <a:cs typeface="Arial"/>
              </a:rPr>
              <a:t>intake</a:t>
            </a:r>
          </a:p>
          <a:p>
            <a:pPr marL="228600" indent="-228600">
              <a:buFont typeface=""/>
              <a:buChar char="•"/>
            </a:pPr>
            <a:r>
              <a:rPr lang="nl-NL" sz="2000" dirty="0">
                <a:cs typeface="Arial"/>
              </a:rPr>
              <a:t>in kaart brengen van de ondersteuning + plan van aanpak/OPP</a:t>
            </a:r>
            <a:r>
              <a:rPr lang="en-US" sz="2000" dirty="0">
                <a:cs typeface="Arial"/>
              </a:rPr>
              <a:t>​</a:t>
            </a:r>
            <a:endParaRPr lang="en-US" sz="200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sz="2000" dirty="0">
                <a:cs typeface="Arial"/>
              </a:rPr>
              <a:t>coaching ankerfiguur​</a:t>
            </a:r>
            <a:endParaRPr lang="nl-NL" sz="200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sz="2000" dirty="0">
                <a:cs typeface="Arial"/>
              </a:rPr>
              <a:t>scholing ankerfiguur + docententeam</a:t>
            </a:r>
            <a:endParaRPr lang="nl-NL" sz="20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1455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8688"/>
            <a:ext cx="9144000" cy="1162221"/>
          </a:xfrm>
        </p:spPr>
        <p:txBody>
          <a:bodyPr/>
          <a:lstStyle/>
          <a:p>
            <a:r>
              <a:rPr lang="nl-NL" b="1" dirty="0">
                <a:ea typeface="Calibri Light"/>
                <a:cs typeface="Calibri Light"/>
              </a:rPr>
              <a:t>Warme overdracht</a:t>
            </a:r>
            <a:endParaRPr lang="nl-NL" dirty="0"/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0820"/>
            <a:ext cx="9144000" cy="37770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nl-NL" sz="2000" b="1" dirty="0">
              <a:latin typeface="Calibri"/>
              <a:ea typeface="Calibri"/>
              <a:cs typeface="Calibri"/>
            </a:endParaRPr>
          </a:p>
          <a:p>
            <a:pPr marL="285750" indent="-285750" algn="l">
              <a:buFont typeface="Arial"/>
              <a:buChar char="•"/>
            </a:pPr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ea typeface="Calibri"/>
              <a:cs typeface="Calibri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0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9B015F4-ED7F-F2E3-BA0D-76AE14EF3298}"/>
              </a:ext>
            </a:extLst>
          </p:cNvPr>
          <p:cNvSpPr txBox="1"/>
          <p:nvPr/>
        </p:nvSpPr>
        <p:spPr>
          <a:xfrm>
            <a:off x="1336590" y="2067698"/>
            <a:ext cx="10569145" cy="36009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nl-NL" sz="1900" dirty="0">
                <a:cs typeface="Arial"/>
              </a:rPr>
              <a:t>niveau Nederlands</a:t>
            </a:r>
            <a:r>
              <a:rPr lang="en-US" sz="1900" dirty="0">
                <a:cs typeface="Arial"/>
              </a:rPr>
              <a:t>​</a:t>
            </a:r>
          </a:p>
          <a:p>
            <a:pPr marL="228600" indent="-228600">
              <a:buFont typeface=""/>
              <a:buChar char="•"/>
            </a:pPr>
            <a:r>
              <a:rPr lang="nl-NL" sz="1900" dirty="0">
                <a:cs typeface="Arial"/>
              </a:rPr>
              <a:t>niveau Engels</a:t>
            </a:r>
            <a:r>
              <a:rPr lang="en-US" sz="1900" dirty="0">
                <a:cs typeface="Arial"/>
              </a:rPr>
              <a:t>​</a:t>
            </a:r>
          </a:p>
          <a:p>
            <a:pPr marL="228600" indent="-228600">
              <a:buFont typeface=""/>
              <a:buChar char="•"/>
            </a:pPr>
            <a:r>
              <a:rPr lang="nl-NL" sz="1900" i="1" dirty="0">
                <a:cs typeface="Arial"/>
              </a:rPr>
              <a:t>Neem een leerling pas aan als het </a:t>
            </a:r>
            <a:r>
              <a:rPr lang="nl-NL" sz="1900" i="1" u="sng" dirty="0">
                <a:cs typeface="Arial"/>
              </a:rPr>
              <a:t>taalniveau mét bewijsstukken</a:t>
            </a:r>
            <a:r>
              <a:rPr lang="nl-NL" sz="1900" i="1" dirty="0">
                <a:cs typeface="Arial"/>
              </a:rPr>
              <a:t> (TOA-uitdraaien per afgenomen toets) is ontvangen van de toeleverende school.</a:t>
            </a:r>
            <a:r>
              <a:rPr lang="nl-NL" sz="1900" dirty="0">
                <a:cs typeface="Arial"/>
              </a:rPr>
              <a:t>​</a:t>
            </a:r>
            <a:br>
              <a:rPr lang="nl-NL" sz="1900" dirty="0">
                <a:cs typeface="Arial"/>
              </a:rPr>
            </a:br>
            <a:r>
              <a:rPr lang="nl-NL" sz="1900" i="1" dirty="0">
                <a:cs typeface="Arial"/>
              </a:rPr>
              <a:t>Heeft de toeleverende school geen TOA-resultaten, dan kan een leerling door het ECAG worden getoetst. Doe dit vóór aanname/plaatsing.</a:t>
            </a:r>
            <a:r>
              <a:rPr lang="nl-NL" sz="1900" dirty="0">
                <a:cs typeface="Arial"/>
              </a:rPr>
              <a:t>​</a:t>
            </a:r>
            <a:endParaRPr lang="en-US" sz="1900" dirty="0"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sz="1900" dirty="0">
                <a:cs typeface="Arial"/>
              </a:rPr>
              <a:t>niveau rekenen</a:t>
            </a:r>
            <a:r>
              <a:rPr lang="en-US" sz="1900" dirty="0">
                <a:cs typeface="Arial"/>
              </a:rPr>
              <a:t>​</a:t>
            </a:r>
            <a:endParaRPr lang="en-US" sz="1900">
              <a:ea typeface="Calibri" panose="020F0502020204030204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sz="1900" dirty="0">
                <a:cs typeface="Arial"/>
              </a:rPr>
              <a:t>verwachte uitstroomprofiel</a:t>
            </a:r>
            <a:r>
              <a:rPr lang="en-US" sz="1900" dirty="0">
                <a:cs typeface="Arial"/>
              </a:rPr>
              <a:t>​</a:t>
            </a:r>
          </a:p>
          <a:p>
            <a:pPr marL="228600" indent="-228600">
              <a:buFont typeface=""/>
              <a:buChar char="•"/>
            </a:pPr>
            <a:r>
              <a:rPr lang="nl-NL" sz="1900" dirty="0">
                <a:cs typeface="Arial"/>
              </a:rPr>
              <a:t>hoe lang is leerling in Nederland?</a:t>
            </a:r>
            <a:r>
              <a:rPr lang="en-US" sz="1900" dirty="0">
                <a:cs typeface="Arial"/>
              </a:rPr>
              <a:t>​</a:t>
            </a:r>
          </a:p>
          <a:p>
            <a:pPr marL="228600" indent="-228600">
              <a:buFont typeface=""/>
              <a:buChar char="•"/>
            </a:pPr>
            <a:r>
              <a:rPr lang="nl-NL" sz="1900" dirty="0">
                <a:cs typeface="Arial"/>
              </a:rPr>
              <a:t>schoolse vaardigheden </a:t>
            </a:r>
            <a:r>
              <a:rPr lang="en-US" sz="1900" dirty="0">
                <a:cs typeface="Arial"/>
              </a:rPr>
              <a:t>​</a:t>
            </a:r>
            <a:endParaRPr lang="en-US" sz="1900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sz="1900" dirty="0">
                <a:cs typeface="Arial"/>
              </a:rPr>
              <a:t>type onderwijs en aantal jaren onderwijs in land van herkomst</a:t>
            </a:r>
            <a:r>
              <a:rPr lang="en-US" sz="1900" dirty="0">
                <a:cs typeface="Arial"/>
              </a:rPr>
              <a:t>​</a:t>
            </a:r>
            <a:endParaRPr lang="en-US" sz="1900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sz="1900" dirty="0">
                <a:cs typeface="Arial"/>
              </a:rPr>
              <a:t>sociaal-emotionele ontwikkeling</a:t>
            </a:r>
            <a:endParaRPr lang="nl-NL" sz="19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9924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605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6000" b="1" dirty="0">
                <a:ea typeface="Calibri Light"/>
                <a:cs typeface="Calibri Light"/>
              </a:rPr>
              <a:t>Intake</a:t>
            </a:r>
            <a:endParaRPr lang="nl-NL" sz="6000" b="1" dirty="0"/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nl-NL" sz="2000" b="1" dirty="0">
              <a:latin typeface="Calibri"/>
              <a:ea typeface="Calibri"/>
              <a:cs typeface="Calibri"/>
            </a:endParaRPr>
          </a:p>
          <a:p>
            <a:pPr marL="285750" indent="-285750" algn="l">
              <a:buFont typeface="Arial"/>
              <a:buChar char="•"/>
            </a:pPr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ea typeface="Calibri"/>
              <a:cs typeface="Calibri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-41189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970E93FC-2ECD-B384-497E-BBB485079CC6}"/>
              </a:ext>
            </a:extLst>
          </p:cNvPr>
          <p:cNvSpPr txBox="1"/>
          <p:nvPr/>
        </p:nvSpPr>
        <p:spPr>
          <a:xfrm>
            <a:off x="1655806" y="1696995"/>
            <a:ext cx="9292280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000" b="1" dirty="0">
                <a:ea typeface="Calibri"/>
                <a:cs typeface="Arial"/>
              </a:rPr>
              <a:t>Gespreksonderwerpen</a:t>
            </a:r>
          </a:p>
          <a:p>
            <a:pPr marL="228600" indent="-228600">
              <a:buFont typeface=""/>
              <a:buChar char="•"/>
            </a:pPr>
            <a:endParaRPr lang="nl-NL" sz="2000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endParaRPr lang="nl-NL" sz="2000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sz="2000" dirty="0">
                <a:cs typeface="Arial"/>
              </a:rPr>
              <a:t>maak afspraken over maatwerk</a:t>
            </a:r>
            <a:r>
              <a:rPr lang="en-US" sz="2000" dirty="0">
                <a:cs typeface="Arial"/>
              </a:rPr>
              <a:t>​</a:t>
            </a:r>
            <a:endParaRPr lang="en-US" sz="2000" dirty="0">
              <a:cs typeface="Calibri"/>
            </a:endParaRPr>
          </a:p>
          <a:p>
            <a:br>
              <a:rPr lang="en-US" sz="2000" dirty="0">
                <a:cs typeface="Arial"/>
              </a:rPr>
            </a:br>
            <a:r>
              <a:rPr lang="nl-NL" sz="2000" u="sng" dirty="0"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Maatwerk voor nieuwkomersleerlingen in het VO</a:t>
            </a:r>
            <a:r>
              <a:rPr lang="nl-NL" sz="2000" dirty="0">
                <a:cs typeface="Arial"/>
              </a:rPr>
              <a:t>, pagina 10 + 11</a:t>
            </a:r>
            <a:r>
              <a:rPr lang="en-US" sz="2000" dirty="0">
                <a:cs typeface="Arial"/>
              </a:rPr>
              <a:t>​</a:t>
            </a:r>
            <a:endParaRPr lang="en-US" sz="2000">
              <a:ea typeface="Calibri"/>
              <a:cs typeface="Calibri"/>
            </a:endParaRPr>
          </a:p>
          <a:p>
            <a:endParaRPr lang="en-US" sz="2000" dirty="0">
              <a:ea typeface="Calibri" panose="020F0502020204030204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sz="2000" dirty="0">
                <a:cs typeface="Arial"/>
              </a:rPr>
              <a:t>informeer ouders over het Nederlandse schoolsysteem</a:t>
            </a:r>
            <a:r>
              <a:rPr lang="en-US" sz="2000" dirty="0">
                <a:cs typeface="Arial"/>
              </a:rPr>
              <a:t>​</a:t>
            </a:r>
            <a:endParaRPr lang="en-US" sz="200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sz="2000" dirty="0">
                <a:cs typeface="Arial"/>
              </a:rPr>
              <a:t>maak gebruik van Tolkentelefoon = </a:t>
            </a:r>
            <a:r>
              <a:rPr lang="en-US" sz="2000" dirty="0">
                <a:cs typeface="Arial"/>
              </a:rPr>
              <a:t>​</a:t>
            </a:r>
            <a:r>
              <a:rPr lang="nl-NL" sz="2000" dirty="0">
                <a:cs typeface="Arial"/>
              </a:rPr>
              <a:t>Global Talk </a:t>
            </a:r>
            <a:r>
              <a:rPr lang="en-US" sz="2000" dirty="0">
                <a:cs typeface="Arial"/>
              </a:rPr>
              <a:t>​</a:t>
            </a:r>
            <a:endParaRPr lang="en-US" sz="200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en-US" sz="2000" dirty="0" err="1">
                <a:ea typeface="+mn-lt"/>
                <a:cs typeface="+mn-lt"/>
              </a:rPr>
              <a:t>vraagstuk</a:t>
            </a:r>
            <a:r>
              <a:rPr lang="en-US" sz="2000" dirty="0">
                <a:ea typeface="+mn-lt"/>
                <a:cs typeface="+mn-lt"/>
              </a:rPr>
              <a:t>: </a:t>
            </a:r>
            <a:r>
              <a:rPr lang="en-US" sz="2000" dirty="0" err="1">
                <a:ea typeface="+mn-lt"/>
                <a:cs typeface="+mn-lt"/>
              </a:rPr>
              <a:t>plaatsen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tussen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leeftijdsgenootjes</a:t>
            </a:r>
            <a:r>
              <a:rPr lang="en-US" sz="2000" dirty="0">
                <a:ea typeface="+mn-lt"/>
                <a:cs typeface="+mn-lt"/>
              </a:rPr>
              <a:t> of </a:t>
            </a:r>
            <a:r>
              <a:rPr lang="en-US" sz="2000" dirty="0" err="1">
                <a:ea typeface="+mn-lt"/>
                <a:cs typeface="+mn-lt"/>
              </a:rPr>
              <a:t>plaatsen</a:t>
            </a:r>
            <a:r>
              <a:rPr lang="en-US" sz="2000" dirty="0">
                <a:ea typeface="+mn-lt"/>
                <a:cs typeface="+mn-lt"/>
              </a:rPr>
              <a:t> op basis van </a:t>
            </a:r>
            <a:r>
              <a:rPr lang="en-US" sz="2000" dirty="0" err="1">
                <a:ea typeface="+mn-lt"/>
                <a:cs typeface="+mn-lt"/>
              </a:rPr>
              <a:t>taalniveau</a:t>
            </a:r>
            <a:r>
              <a:rPr lang="en-US" sz="2000" dirty="0">
                <a:ea typeface="+mn-lt"/>
                <a:cs typeface="+mn-lt"/>
              </a:rPr>
              <a:t> (</a:t>
            </a:r>
            <a:r>
              <a:rPr lang="en-US" sz="2000" dirty="0" err="1">
                <a:ea typeface="+mn-lt"/>
                <a:cs typeface="+mn-lt"/>
              </a:rPr>
              <a:t>jaar</a:t>
            </a:r>
            <a:r>
              <a:rPr lang="en-US" sz="2000" dirty="0">
                <a:ea typeface="+mn-lt"/>
                <a:cs typeface="+mn-lt"/>
              </a:rPr>
              <a:t> lager </a:t>
            </a:r>
            <a:r>
              <a:rPr lang="en-US" sz="2000" dirty="0" err="1">
                <a:ea typeface="+mn-lt"/>
                <a:cs typeface="+mn-lt"/>
              </a:rPr>
              <a:t>plaatsen</a:t>
            </a:r>
            <a:r>
              <a:rPr lang="en-US" sz="2000" dirty="0">
                <a:ea typeface="+mn-lt"/>
                <a:cs typeface="+mn-lt"/>
              </a:rPr>
              <a:t>)? </a:t>
            </a:r>
            <a:endParaRPr lang="en-US" sz="2000" dirty="0"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sz="2000" dirty="0">
                <a:cs typeface="Arial"/>
              </a:rPr>
              <a:t>met ankerfiguur en mentor</a:t>
            </a:r>
            <a:endParaRPr lang="nl-NL" sz="2000" dirty="0">
              <a:ea typeface="Calibri"/>
              <a:cs typeface="Arial"/>
            </a:endParaRPr>
          </a:p>
        </p:txBody>
      </p:sp>
      <p:pic>
        <p:nvPicPr>
          <p:cNvPr id="4" name="Afbeelding 3" descr="Global Talk Reviews, Ratings, and Services - TranSynk">
            <a:extLst>
              <a:ext uri="{FF2B5EF4-FFF2-40B4-BE49-F238E27FC236}">
                <a16:creationId xmlns:a16="http://schemas.microsoft.com/office/drawing/2014/main" id="{53A8EB01-0C3B-01A3-F202-E70502C54B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7025" y="2695014"/>
            <a:ext cx="1670284" cy="165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984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5141BB2B-B239-43AE-A90A-796BAD8E3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8688"/>
            <a:ext cx="9144000" cy="1162221"/>
          </a:xfrm>
        </p:spPr>
        <p:txBody>
          <a:bodyPr/>
          <a:lstStyle/>
          <a:p>
            <a:r>
              <a:rPr lang="nl-NL" b="1" dirty="0">
                <a:ea typeface="Calibri Light"/>
                <a:cs typeface="Calibri Light"/>
              </a:rPr>
              <a:t>Maatwerk</a:t>
            </a:r>
            <a:endParaRPr lang="nl-NL" b="1" dirty="0"/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1B36C9DE-CC64-48D3-887F-303818E76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0820"/>
            <a:ext cx="9144000" cy="37770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nl-NL" sz="2000" b="1" dirty="0">
              <a:latin typeface="Calibri"/>
              <a:ea typeface="Calibri"/>
              <a:cs typeface="Calibri"/>
            </a:endParaRPr>
          </a:p>
          <a:p>
            <a:pPr marL="285750" indent="-285750" algn="l">
              <a:buFont typeface="Arial"/>
              <a:buChar char="•"/>
            </a:pPr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latin typeface="Calibri"/>
              <a:cs typeface="Calibri"/>
            </a:endParaRPr>
          </a:p>
          <a:p>
            <a:pPr algn="l"/>
            <a:endParaRPr lang="nl-NL" sz="1800" dirty="0">
              <a:ea typeface="Calibri"/>
              <a:cs typeface="Calibri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55FE106-794B-464D-A3E2-733CA27DE235}"/>
              </a:ext>
            </a:extLst>
          </p:cNvPr>
          <p:cNvSpPr/>
          <p:nvPr/>
        </p:nvSpPr>
        <p:spPr>
          <a:xfrm>
            <a:off x="0" y="0"/>
            <a:ext cx="994612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" name="Afbeelding 4" descr="Expertisecentrum Anderstaligen Groningen - Internationale Schakelklas  Groningen">
            <a:extLst>
              <a:ext uri="{FF2B5EF4-FFF2-40B4-BE49-F238E27FC236}">
                <a16:creationId xmlns:a16="http://schemas.microsoft.com/office/drawing/2014/main" id="{9198B3C2-9B17-D79B-5848-9135FEC30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39" y="5977581"/>
            <a:ext cx="3095883" cy="88556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0883C06-C90E-98D9-96B5-8D33AC19996A}"/>
              </a:ext>
            </a:extLst>
          </p:cNvPr>
          <p:cNvSpPr txBox="1"/>
          <p:nvPr/>
        </p:nvSpPr>
        <p:spPr>
          <a:xfrm>
            <a:off x="1521941" y="2211861"/>
            <a:ext cx="9642388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dirty="0">
                <a:cs typeface="Segoe 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Link: </a:t>
            </a:r>
            <a:r>
              <a:rPr lang="nl-NL" u="sng" dirty="0">
                <a:cs typeface="Segoe 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Maatwerk voor nieuwkomersleerlingen in het VO</a:t>
            </a:r>
            <a:r>
              <a:rPr lang="nl-NL" dirty="0">
                <a:cs typeface="Segoe UI"/>
              </a:rPr>
              <a:t>, pagina 10 + 11​</a:t>
            </a:r>
            <a:r>
              <a:rPr lang="en-US" dirty="0">
                <a:cs typeface="Segoe UI"/>
              </a:rPr>
              <a:t>​</a:t>
            </a:r>
            <a:br>
              <a:rPr lang="en-US" dirty="0">
                <a:cs typeface="Segoe UI"/>
              </a:rPr>
            </a:br>
            <a:r>
              <a:rPr lang="nl-NL" dirty="0">
                <a:cs typeface="Segoe UI"/>
              </a:rPr>
              <a:t>​</a:t>
            </a:r>
            <a:r>
              <a:rPr lang="en-US" dirty="0">
                <a:cs typeface="Segoe UI"/>
              </a:rPr>
              <a:t>​</a:t>
            </a:r>
          </a:p>
          <a:p>
            <a:r>
              <a:rPr lang="nl-NL" dirty="0">
                <a:cs typeface="Segoe UI"/>
              </a:rPr>
              <a:t>Maak </a:t>
            </a:r>
            <a:r>
              <a:rPr lang="nl-NL" dirty="0" err="1">
                <a:cs typeface="Segoe UI"/>
              </a:rPr>
              <a:t>schoolbrede</a:t>
            </a:r>
            <a:r>
              <a:rPr lang="nl-NL" dirty="0">
                <a:cs typeface="Segoe UI"/>
              </a:rPr>
              <a:t> afspraken over:​</a:t>
            </a:r>
            <a:r>
              <a:rPr lang="en-US" dirty="0">
                <a:cs typeface="Segoe UI"/>
              </a:rPr>
              <a:t>​</a:t>
            </a:r>
            <a:br>
              <a:rPr lang="en-US" dirty="0">
                <a:cs typeface="Segoe UI"/>
              </a:rPr>
            </a:br>
            <a:r>
              <a:rPr lang="nl-NL" dirty="0">
                <a:cs typeface="Segoe UI"/>
              </a:rPr>
              <a:t>​</a:t>
            </a:r>
            <a:r>
              <a:rPr lang="en-US" dirty="0">
                <a:cs typeface="Segoe UI"/>
              </a:rPr>
              <a:t>​</a:t>
            </a:r>
            <a:endParaRPr lang="en-US" dirty="0">
              <a:ea typeface="Calibri"/>
              <a:cs typeface="Segoe UI"/>
            </a:endParaRPr>
          </a:p>
          <a:p>
            <a:pPr marL="228600" indent="-228600">
              <a:buFont typeface=""/>
              <a:buChar char="•"/>
            </a:pPr>
            <a:r>
              <a:rPr lang="nl-NL" dirty="0">
                <a:cs typeface="Arial"/>
              </a:rPr>
              <a:t>toetsing</a:t>
            </a:r>
            <a:r>
              <a:rPr lang="en-US" dirty="0">
                <a:cs typeface="Arial"/>
              </a:rPr>
              <a:t>​​</a:t>
            </a:r>
            <a:endParaRPr lang="en-US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dirty="0">
                <a:cs typeface="Arial"/>
              </a:rPr>
              <a:t>pre-teaching van </a:t>
            </a:r>
            <a:r>
              <a:rPr lang="nl-NL" dirty="0" err="1">
                <a:cs typeface="Arial"/>
              </a:rPr>
              <a:t>vakteksten</a:t>
            </a:r>
            <a:r>
              <a:rPr lang="nl-NL" dirty="0">
                <a:cs typeface="Arial"/>
              </a:rPr>
              <a:t>​</a:t>
            </a:r>
            <a:r>
              <a:rPr lang="en-US" dirty="0">
                <a:cs typeface="Arial"/>
              </a:rPr>
              <a:t>​</a:t>
            </a:r>
            <a:endParaRPr lang="en-US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dirty="0">
                <a:cs typeface="Arial"/>
              </a:rPr>
              <a:t>inzet van thuistalen tijdens het leerproces</a:t>
            </a:r>
            <a:r>
              <a:rPr lang="en-US" dirty="0">
                <a:cs typeface="Arial"/>
              </a:rPr>
              <a:t>​​</a:t>
            </a:r>
            <a:endParaRPr lang="en-US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dirty="0">
                <a:cs typeface="Arial"/>
              </a:rPr>
              <a:t>alternatieve toetsing/examinering</a:t>
            </a:r>
            <a:r>
              <a:rPr lang="en-US" dirty="0">
                <a:cs typeface="Arial"/>
              </a:rPr>
              <a:t>​​</a:t>
            </a:r>
            <a:endParaRPr lang="en-US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dirty="0">
                <a:cs typeface="Arial"/>
              </a:rPr>
              <a:t>mondelinge toelichting</a:t>
            </a:r>
            <a:r>
              <a:rPr lang="en-US" dirty="0">
                <a:cs typeface="Arial"/>
              </a:rPr>
              <a:t>​​</a:t>
            </a:r>
            <a:endParaRPr lang="en-US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dirty="0">
                <a:cs typeface="Arial"/>
              </a:rPr>
              <a:t>aangepaste opdrachten of dispensatie bij bepaalde leerstofonderdelen</a:t>
            </a:r>
            <a:r>
              <a:rPr lang="en-US" dirty="0">
                <a:cs typeface="Arial"/>
              </a:rPr>
              <a:t>​​</a:t>
            </a:r>
            <a:endParaRPr lang="en-US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dirty="0">
                <a:cs typeface="Arial"/>
              </a:rPr>
              <a:t>vervangen van een bepaald vak door extra uren NL</a:t>
            </a:r>
            <a:r>
              <a:rPr lang="en-US" dirty="0">
                <a:cs typeface="Arial"/>
              </a:rPr>
              <a:t>​​</a:t>
            </a:r>
            <a:endParaRPr lang="en-US" dirty="0"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nl-NL" dirty="0">
                <a:cs typeface="Arial"/>
              </a:rPr>
              <a:t>alleen de noodzakelijke leerstof aanbieden die nodig is voor het volgend schooljaar</a:t>
            </a:r>
            <a:r>
              <a:rPr lang="en-US" dirty="0">
                <a:cs typeface="Arial"/>
              </a:rPr>
              <a:t>​</a:t>
            </a:r>
            <a:endParaRPr lang="en-US" dirty="0">
              <a:ea typeface="Calibri"/>
              <a:cs typeface="Arial"/>
            </a:endParaRPr>
          </a:p>
        </p:txBody>
      </p:sp>
      <p:pic>
        <p:nvPicPr>
          <p:cNvPr id="3" name="Afbeelding 2" descr="Afbeelding met tekst, persoon, kleding, schoeisel&#10;&#10;Automatisch gegenereerde beschrijving">
            <a:extLst>
              <a:ext uri="{FF2B5EF4-FFF2-40B4-BE49-F238E27FC236}">
                <a16:creationId xmlns:a16="http://schemas.microsoft.com/office/drawing/2014/main" id="{E3BA9E2D-AA52-D49F-2495-A5BACC69B0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5367" y="339810"/>
            <a:ext cx="2953562" cy="421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1815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ISK basissc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7f87f4c-8cc8-4ad4-a14c-21f645395e97" xsi:nil="true"/>
    <lcf76f155ced4ddcb4097134ff3c332f xmlns="17271ba3-6737-4c75-add5-6a6a129a8e91">
      <Terms xmlns="http://schemas.microsoft.com/office/infopath/2007/PartnerControls"/>
    </lcf76f155ced4ddcb4097134ff3c332f>
    <_dlc_DocId xmlns="a7f87f4c-8cc8-4ad4-a14c-21f645395e97">KRXR4VZA5XVP-1271883366-93301</_dlc_DocId>
    <_dlc_DocIdUrl xmlns="a7f87f4c-8cc8-4ad4-a14c-21f645395e97">
      <Url>https://o2g2.sharepoint.com/sites/ISKDocumenten/_layouts/15/DocIdRedir.aspx?ID=KRXR4VZA5XVP-1271883366-93301</Url>
      <Description>KRXR4VZA5XVP-1271883366-93301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6167DB07EA94B83CEADFAFF5DF372" ma:contentTypeVersion="18" ma:contentTypeDescription="Een nieuw document maken." ma:contentTypeScope="" ma:versionID="ba8b5c50da5202ae0bf36614b553a10e">
  <xsd:schema xmlns:xsd="http://www.w3.org/2001/XMLSchema" xmlns:xs="http://www.w3.org/2001/XMLSchema" xmlns:p="http://schemas.microsoft.com/office/2006/metadata/properties" xmlns:ns2="a7f87f4c-8cc8-4ad4-a14c-21f645395e97" xmlns:ns3="17271ba3-6737-4c75-add5-6a6a129a8e91" targetNamespace="http://schemas.microsoft.com/office/2006/metadata/properties" ma:root="true" ma:fieldsID="12ea4f23724397afa53356985cb8969a" ns2:_="" ns3:_="">
    <xsd:import namespace="a7f87f4c-8cc8-4ad4-a14c-21f645395e97"/>
    <xsd:import namespace="17271ba3-6737-4c75-add5-6a6a129a8e9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f87f4c-8cc8-4ad4-a14c-21f645395e9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d25cf398-6035-4dbb-8f29-62b910cf37ac}" ma:internalName="TaxCatchAll" ma:showField="CatchAllData" ma:web="a7f87f4c-8cc8-4ad4-a14c-21f645395e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271ba3-6737-4c75-add5-6a6a129a8e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Afbeeldingtags" ma:readOnly="false" ma:fieldId="{5cf76f15-5ced-4ddc-b409-7134ff3c332f}" ma:taxonomyMulti="true" ma:sspId="ddb86ac8-8088-4870-9af9-b8c7d35482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4937FAF-8BFB-4E4B-B3A8-A472AEE912EE}">
  <ds:schemaRefs>
    <ds:schemaRef ds:uri="d2256947-b286-452d-9116-5c1c6ae9eb09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e4cf1fc4-91fe-4180-ba1b-c295b1a4cea4"/>
    <ds:schemaRef ds:uri="http://purl.org/dc/terms/"/>
    <ds:schemaRef ds:uri="a7f87f4c-8cc8-4ad4-a14c-21f645395e97"/>
    <ds:schemaRef ds:uri="17271ba3-6737-4c75-add5-6a6a129a8e91"/>
  </ds:schemaRefs>
</ds:datastoreItem>
</file>

<file path=customXml/itemProps2.xml><?xml version="1.0" encoding="utf-8"?>
<ds:datastoreItem xmlns:ds="http://schemas.openxmlformats.org/officeDocument/2006/customXml" ds:itemID="{BDDAB163-581D-40A2-A865-D6E0C149EC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C0589F-EDE7-4DD7-952E-30EC0DBB00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f87f4c-8cc8-4ad4-a14c-21f645395e97"/>
    <ds:schemaRef ds:uri="17271ba3-6737-4c75-add5-6a6a129a8e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D6B9FFB-5F59-4D52-B152-65962398413D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Breedbeeld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Powerpoint ISK basisschema</vt:lpstr>
      <vt:lpstr>ISK Groningen ECAG</vt:lpstr>
      <vt:lpstr>Expertisecentrum anderstaligen Groningen</vt:lpstr>
      <vt:lpstr>Doelen ECAG</vt:lpstr>
      <vt:lpstr>Schakelarrangement VO </vt:lpstr>
      <vt:lpstr>Schakelarrangement VO gedeelde verantwoordelijkheid en tweerichtingsverkeer</vt:lpstr>
      <vt:lpstr>Schakelarrangement VO</vt:lpstr>
      <vt:lpstr>Warme overdracht</vt:lpstr>
      <vt:lpstr>Intake</vt:lpstr>
      <vt:lpstr>Maatwerk</vt:lpstr>
      <vt:lpstr>Coaching en scholing Professionaliseer elke leraar op het gebied van  tweedetaalverwerving en taalontwikkelend lesgeven</vt:lpstr>
      <vt:lpstr>Modulaire scholing</vt:lpstr>
      <vt:lpstr>Advies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Hettie Kroon</dc:creator>
  <cp:lastModifiedBy>Jannelies Mik</cp:lastModifiedBy>
  <cp:revision>441</cp:revision>
  <dcterms:created xsi:type="dcterms:W3CDTF">2021-03-25T11:50:42Z</dcterms:created>
  <dcterms:modified xsi:type="dcterms:W3CDTF">2024-06-19T14:43:26Z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0x0101006D56167DB07EA94B83CEADFAFF5DF372</vt:lpwstr>
  </property>
  <property fmtid="{D5CDD505-2E9C-101B-9397-08002B2CF9AE}" pid="3" name="_dlc_DocIdItemGuid">
    <vt:lpwstr>1a8150fb-d586-468f-a4c6-89dfd62a98b2</vt:lpwstr>
  </property>
  <property fmtid="{D5CDD505-2E9C-101B-9397-08002B2CF9AE}" pid="4" name="MediaServiceImageTags">
    <vt:lpwstr/>
  </property>
</Properties>
</file>